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12FA-3D98-4964-95C2-6CA95133CA91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B255-6949-4C6B-A2C1-0DE9ED0C6A1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12FA-3D98-4964-95C2-6CA95133CA91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B255-6949-4C6B-A2C1-0DE9ED0C6A1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12FA-3D98-4964-95C2-6CA95133CA91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B255-6949-4C6B-A2C1-0DE9ED0C6A1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12FA-3D98-4964-95C2-6CA95133CA91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B255-6949-4C6B-A2C1-0DE9ED0C6A1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12FA-3D98-4964-95C2-6CA95133CA91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B255-6949-4C6B-A2C1-0DE9ED0C6A1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12FA-3D98-4964-95C2-6CA95133CA91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B255-6949-4C6B-A2C1-0DE9ED0C6A1B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12FA-3D98-4964-95C2-6CA95133CA91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B255-6949-4C6B-A2C1-0DE9ED0C6A1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12FA-3D98-4964-95C2-6CA95133CA91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B255-6949-4C6B-A2C1-0DE9ED0C6A1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12FA-3D98-4964-95C2-6CA95133CA91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B255-6949-4C6B-A2C1-0DE9ED0C6A1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12FA-3D98-4964-95C2-6CA95133CA91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9BB255-6949-4C6B-A2C1-0DE9ED0C6A1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12FA-3D98-4964-95C2-6CA95133CA91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B255-6949-4C6B-A2C1-0DE9ED0C6A1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AB212FA-3D98-4964-95C2-6CA95133CA91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89BB255-6949-4C6B-A2C1-0DE9ED0C6A1B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980728"/>
            <a:ext cx="3552381" cy="1142857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Oval 1"/>
          <p:cNvSpPr/>
          <p:nvPr/>
        </p:nvSpPr>
        <p:spPr>
          <a:xfrm>
            <a:off x="4788024" y="2924944"/>
            <a:ext cx="3312368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Ananya</a:t>
            </a:r>
            <a:r>
              <a:rPr lang="en-AU" smtClean="0"/>
              <a:t> Loves Me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696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809" y="2857571"/>
            <a:ext cx="3552381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4700016" y="1097280"/>
            <a:ext cx="3200400" cy="3712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DF VIWHEFIJRE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696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WJEVKMRVMGB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/>
              <a:t>S D DC ALDMV  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DF V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1982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zi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Anzie</Template>
  <TotalTime>1</TotalTime>
  <Words>12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Anzie</vt:lpstr>
      <vt:lpstr>PowerPoint Presentation</vt:lpstr>
      <vt:lpstr>PowerPoint Presentation</vt:lpstr>
      <vt:lpstr>PowerPoint Presentation</vt:lpstr>
      <vt:lpstr>WJEVKMRVMGB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Ananya</cp:lastModifiedBy>
  <cp:revision>2</cp:revision>
  <dcterms:created xsi:type="dcterms:W3CDTF">2020-10-08T09:17:29Z</dcterms:created>
  <dcterms:modified xsi:type="dcterms:W3CDTF">2020-10-08T09:19:22Z</dcterms:modified>
</cp:coreProperties>
</file>