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C62-6B24-4F54-B962-366960A0168F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31E9-0C11-45DB-B2D0-F5A33A41D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9015"/>
            <a:ext cx="91348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9715" y="730012"/>
            <a:ext cx="50006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Logo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248" y="368482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3796" y="249289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#6f6fef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stCxn id="13" idx="1"/>
          </p:cNvCxnSpPr>
          <p:nvPr/>
        </p:nvCxnSpPr>
        <p:spPr>
          <a:xfrm flipH="1">
            <a:off x="175623" y="837734"/>
            <a:ext cx="344092" cy="503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7163" y="2133007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5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191683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71845" y="2420888"/>
            <a:ext cx="0" cy="4334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316416" y="2707211"/>
            <a:ext cx="0" cy="9776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57295" y="327868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91501" y="4437692"/>
            <a:ext cx="1857388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 (COLOR WILL CHANGE TO THIS WHEN START WRITING)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44276" y="2779799"/>
            <a:ext cx="0" cy="1657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90669" y="1637450"/>
            <a:ext cx="1857388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, 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cOLOR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WILL CHANGE WITH MOUSE HOVER)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452320" y="2099115"/>
            <a:ext cx="0" cy="500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452320" y="2707211"/>
            <a:ext cx="0" cy="9776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315650" y="2136678"/>
            <a:ext cx="0" cy="500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67412" y="2854344"/>
            <a:ext cx="0" cy="411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3Foo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2066"/>
            <a:ext cx="9144000" cy="7338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29256" y="321309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16200000" flipH="1">
            <a:off x="-140878" y="3427287"/>
            <a:ext cx="709843" cy="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214282" y="3286124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100px;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29256" y="321309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72132" y="32135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5"/>
            <a:ext cx="9143999" cy="68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613" y="69269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33%; 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473" y="5013176"/>
            <a:ext cx="1000132" cy="2143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33%; 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93" y="3201837"/>
            <a:ext cx="100013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34%;  linier 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color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gradient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12"/>
            <a:ext cx="9165839" cy="68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15816" y="19168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23728" y="19168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4561" y="25649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1619672" y="2672626"/>
            <a:ext cx="2184889" cy="10772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4" idx="1"/>
          </p:cNvCxnSpPr>
          <p:nvPr/>
        </p:nvCxnSpPr>
        <p:spPr>
          <a:xfrm>
            <a:off x="3059832" y="2420888"/>
            <a:ext cx="744729" cy="2517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52320" y="4149080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8064388" y="2276872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740352" y="4364524"/>
            <a:ext cx="0" cy="2160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3305411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7853" y="414908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8466" y="458112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7060" y="51571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1043608" y="3413133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1475656" y="4256802"/>
            <a:ext cx="5621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19672" y="4688850"/>
            <a:ext cx="1048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56754" y="5372636"/>
            <a:ext cx="16754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1640" y="2852936"/>
            <a:ext cx="2563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95241" y="2780348"/>
            <a:ext cx="0" cy="72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448" y="4041358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76256" y="3933056"/>
            <a:ext cx="0" cy="108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660232" y="39330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18350" y="5733256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43608" y="5840978"/>
            <a:ext cx="994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448" y="479657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8; #7f7fff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4" name="Elbow Connector 1023"/>
          <p:cNvCxnSpPr/>
          <p:nvPr/>
        </p:nvCxnSpPr>
        <p:spPr>
          <a:xfrm flipV="1">
            <a:off x="3203848" y="4869160"/>
            <a:ext cx="2130600" cy="2528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34448" y="6165304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28" name="Straight Arrow Connector 1027"/>
          <p:cNvCxnSpPr>
            <a:endCxn id="69" idx="1"/>
          </p:cNvCxnSpPr>
          <p:nvPr/>
        </p:nvCxnSpPr>
        <p:spPr>
          <a:xfrm>
            <a:off x="5004048" y="6273026"/>
            <a:ext cx="33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91836" y="542910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0" name="Straight Arrow Connector 1029"/>
          <p:cNvCxnSpPr/>
          <p:nvPr/>
        </p:nvCxnSpPr>
        <p:spPr>
          <a:xfrm flipV="1">
            <a:off x="8316416" y="5767662"/>
            <a:ext cx="0" cy="397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3895241" y="6219455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77060" y="6525344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Tick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square, border color 9f9fff, when ticked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3362" y="6957392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6" name="Straight Arrow Connector 1035"/>
          <p:cNvCxnSpPr/>
          <p:nvPr/>
        </p:nvCxnSpPr>
        <p:spPr>
          <a:xfrm>
            <a:off x="1619672" y="6694621"/>
            <a:ext cx="0" cy="262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3168352" y="6134916"/>
            <a:ext cx="316835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check box when blank  fill color #</a:t>
            </a:r>
            <a:r>
              <a:rPr lang="en-US" sz="800" b="1" dirty="0" err="1" smtClean="0">
                <a:solidFill>
                  <a:schemeClr val="accent6"/>
                </a:solidFill>
                <a:latin typeface="Arial Black" pitchFamily="34" charset="0"/>
              </a:rPr>
              <a:t>ffffff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, round, border color 9f9fff, when 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chec</a:t>
            </a:r>
            <a:r>
              <a:rPr lang="en-US" sz="800" b="1" dirty="0" smtClean="0">
                <a:solidFill>
                  <a:schemeClr val="accent6"/>
                </a:solidFill>
                <a:latin typeface="Arial Black" pitchFamily="34" charset="0"/>
              </a:rPr>
              <a:t>ked color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39" name="Elbow Connector 1038"/>
          <p:cNvCxnSpPr/>
          <p:nvPr/>
        </p:nvCxnSpPr>
        <p:spPr>
          <a:xfrm>
            <a:off x="-900608" y="6520217"/>
            <a:ext cx="1313970" cy="2211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7100" y="2997532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1" name="Straight Arrow Connector 1040"/>
          <p:cNvCxnSpPr>
            <a:endCxn id="87" idx="1"/>
          </p:cNvCxnSpPr>
          <p:nvPr/>
        </p:nvCxnSpPr>
        <p:spPr>
          <a:xfrm>
            <a:off x="6645412" y="3166809"/>
            <a:ext cx="4616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1829302" y="4473406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Plus symbol, Arial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45" name="Straight Arrow Connector 1044"/>
          <p:cNvCxnSpPr>
            <a:stCxn id="92" idx="3"/>
          </p:cNvCxnSpPr>
          <p:nvPr/>
        </p:nvCxnSpPr>
        <p:spPr>
          <a:xfrm>
            <a:off x="28086" y="4642683"/>
            <a:ext cx="3852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56576" y="4581128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4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0px, #8f8fff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050" name="Straight Arrow Connector 1049"/>
          <p:cNvCxnSpPr/>
          <p:nvPr/>
        </p:nvCxnSpPr>
        <p:spPr>
          <a:xfrm>
            <a:off x="9165839" y="4688850"/>
            <a:ext cx="5907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90931" y="1878961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" name="Straight Arrow Connector 2"/>
          <p:cNvCxnSpPr>
            <a:endCxn id="47" idx="1"/>
          </p:cNvCxnSpPr>
          <p:nvPr/>
        </p:nvCxnSpPr>
        <p:spPr>
          <a:xfrm>
            <a:off x="3419872" y="2048238"/>
            <a:ext cx="2710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907704" y="2217515"/>
            <a:ext cx="2232248" cy="3473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39952" y="2217515"/>
            <a:ext cx="0" cy="347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6021288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</a:t>
            </a:r>
            <a:r>
              <a:rPr lang="en-AU" sz="800" b="1" dirty="0">
                <a:solidFill>
                  <a:schemeClr val="accent6"/>
                </a:solidFill>
                <a:latin typeface="Arial Black" pitchFamily="34" charset="0"/>
              </a:rPr>
              <a:t>Narrow , 9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#4f4fcf,(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sam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 e applies to all other fields)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91680" y="54452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5576" y="4293096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5576" y="4293096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9512" y="3140968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9512" y="3140968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00719" y="6180137"/>
            <a:ext cx="185738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Button, Arial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Narrow, Bold, </a:t>
            </a:r>
            <a:r>
              <a:rPr lang="en-AU" sz="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;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#2f2faf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36" name="Straight Arrow Connector 35"/>
          <p:cNvCxnSpPr>
            <a:endCxn id="66" idx="1"/>
          </p:cNvCxnSpPr>
          <p:nvPr/>
        </p:nvCxnSpPr>
        <p:spPr>
          <a:xfrm>
            <a:off x="5004048" y="6349414"/>
            <a:ext cx="6966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0938" y="2349460"/>
            <a:ext cx="1857388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Arial Narrow, </a:t>
            </a:r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9; #0f0f7f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835696" y="256490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85816" y="3645024"/>
            <a:ext cx="1224136" cy="2154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800" b="1" dirty="0" smtClean="0">
                <a:solidFill>
                  <a:schemeClr val="accent6"/>
                </a:solidFill>
                <a:latin typeface="Arial Black" pitchFamily="34" charset="0"/>
              </a:rPr>
              <a:t>80% , #</a:t>
            </a:r>
            <a:r>
              <a:rPr lang="en-AU" sz="800" b="1" dirty="0" err="1" smtClean="0">
                <a:solidFill>
                  <a:schemeClr val="accent6"/>
                </a:solidFill>
                <a:latin typeface="Arial Black" pitchFamily="34" charset="0"/>
              </a:rPr>
              <a:t>dfdfff</a:t>
            </a:r>
            <a:endParaRPr lang="en-US" sz="800" b="1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cxnSp>
        <p:nvCxnSpPr>
          <p:cNvPr id="42" name="Straight Arrow Connector 41"/>
          <p:cNvCxnSpPr>
            <a:endCxn id="73" idx="0"/>
          </p:cNvCxnSpPr>
          <p:nvPr/>
        </p:nvCxnSpPr>
        <p:spPr>
          <a:xfrm>
            <a:off x="8597884" y="2217515"/>
            <a:ext cx="0" cy="1427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3" idx="2"/>
          </p:cNvCxnSpPr>
          <p:nvPr/>
        </p:nvCxnSpPr>
        <p:spPr>
          <a:xfrm flipV="1">
            <a:off x="8597884" y="3860468"/>
            <a:ext cx="0" cy="3035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8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320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Sydney</dc:creator>
  <cp:lastModifiedBy>Ananya</cp:lastModifiedBy>
  <cp:revision>42</cp:revision>
  <dcterms:created xsi:type="dcterms:W3CDTF">2020-07-01T23:14:00Z</dcterms:created>
  <dcterms:modified xsi:type="dcterms:W3CDTF">2020-07-03T23:10:12Z</dcterms:modified>
</cp:coreProperties>
</file>