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8" d="100"/>
          <a:sy n="28" d="100"/>
        </p:scale>
        <p:origin x="225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7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C1A9-AEFD-4DDA-9688-65587DDACC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1C0F38-B21D-BB5F-D4BE-E5425E356B43}"/>
              </a:ext>
            </a:extLst>
          </p:cNvPr>
          <p:cNvSpPr/>
          <p:nvPr/>
        </p:nvSpPr>
        <p:spPr>
          <a:xfrm>
            <a:off x="339298" y="260592"/>
            <a:ext cx="10294203" cy="3945666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A44D7-40CC-2BF1-36B0-0CEA9AB2EC7C}"/>
              </a:ext>
            </a:extLst>
          </p:cNvPr>
          <p:cNvSpPr txBox="1"/>
          <p:nvPr/>
        </p:nvSpPr>
        <p:spPr>
          <a:xfrm>
            <a:off x="0" y="6823936"/>
            <a:ext cx="10972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NEET &amp; IIT-JEE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VIII-XII – ALL SUBJ &amp; BOARD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AI, IT – SCHOOL KIDS to ENGG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Grooming, Spoken Eng, Ielts, Toefl</a:t>
            </a:r>
            <a:endParaRPr lang="en-US" sz="40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AF4BD-3D46-30C6-4279-05EE8C744D95}"/>
              </a:ext>
            </a:extLst>
          </p:cNvPr>
          <p:cNvSpPr/>
          <p:nvPr/>
        </p:nvSpPr>
        <p:spPr>
          <a:xfrm>
            <a:off x="329161" y="6734307"/>
            <a:ext cx="10304339" cy="5246220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9163DA-2C8B-A5C1-9680-29AC87B21745}"/>
              </a:ext>
            </a:extLst>
          </p:cNvPr>
          <p:cNvSpPr/>
          <p:nvPr/>
        </p:nvSpPr>
        <p:spPr>
          <a:xfrm>
            <a:off x="1962363" y="5675202"/>
            <a:ext cx="839207" cy="783164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83522-4E4E-36FB-30F8-4C4E45C0B861}"/>
              </a:ext>
            </a:extLst>
          </p:cNvPr>
          <p:cNvSpPr txBox="1"/>
          <p:nvPr/>
        </p:nvSpPr>
        <p:spPr>
          <a:xfrm>
            <a:off x="821396" y="4027380"/>
            <a:ext cx="914400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3600" dirty="0">
                <a:solidFill>
                  <a:srgbClr val="0000FF"/>
                </a:solidFill>
              </a:rPr>
              <a:t>N-1/25 </a:t>
            </a:r>
            <a:r>
              <a:rPr lang="en-US" sz="6000" dirty="0">
                <a:solidFill>
                  <a:srgbClr val="0000FF"/>
                </a:solidFill>
              </a:rPr>
              <a:t>Patuli</a:t>
            </a:r>
            <a:r>
              <a:rPr lang="en-US" sz="3600" dirty="0">
                <a:solidFill>
                  <a:srgbClr val="0000FF"/>
                </a:solidFill>
              </a:rPr>
              <a:t>, Kol 94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Near Fire Brigade &amp; Krishi Vikas</a:t>
            </a:r>
          </a:p>
          <a:p>
            <a:pPr algn="ctr"/>
            <a:endParaRPr lang="en-US" sz="900" dirty="0">
              <a:solidFill>
                <a:srgbClr val="0000FF"/>
              </a:solidFill>
            </a:endParaRPr>
          </a:p>
          <a:p>
            <a:pPr algn="ctr"/>
            <a:r>
              <a:rPr lang="en-US" sz="6000" dirty="0">
                <a:solidFill>
                  <a:srgbClr val="0000FF"/>
                </a:solidFill>
              </a:rPr>
              <a:t>9073 700094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CCDF36-B161-FFBE-0563-5F5282B17F61}"/>
              </a:ext>
            </a:extLst>
          </p:cNvPr>
          <p:cNvSpPr/>
          <p:nvPr/>
        </p:nvSpPr>
        <p:spPr>
          <a:xfrm>
            <a:off x="8061539" y="5654763"/>
            <a:ext cx="858403" cy="783164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5CDFC97C-CA0E-C2B7-7B7B-BC9077127782}"/>
              </a:ext>
            </a:extLst>
          </p:cNvPr>
          <p:cNvSpPr/>
          <p:nvPr/>
        </p:nvSpPr>
        <p:spPr>
          <a:xfrm>
            <a:off x="390683" y="14300359"/>
            <a:ext cx="3625959" cy="2051203"/>
          </a:xfrm>
          <a:prstGeom prst="star32">
            <a:avLst/>
          </a:pr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F09F1-4E2D-4ACC-D2DC-4F837FE0D145}"/>
              </a:ext>
            </a:extLst>
          </p:cNvPr>
          <p:cNvSpPr txBox="1"/>
          <p:nvPr/>
        </p:nvSpPr>
        <p:spPr>
          <a:xfrm>
            <a:off x="3105819" y="15800789"/>
            <a:ext cx="4575154" cy="7956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9589B-F13A-C133-BE0D-CB0C5BA253D3}"/>
              </a:ext>
            </a:extLst>
          </p:cNvPr>
          <p:cNvSpPr txBox="1"/>
          <p:nvPr/>
        </p:nvSpPr>
        <p:spPr>
          <a:xfrm>
            <a:off x="0" y="12046324"/>
            <a:ext cx="10972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Edtech App, Best Teachers, Study Materials, </a:t>
            </a:r>
          </a:p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Mock Test, PTM, Doubt Clearing, Counselling</a:t>
            </a:r>
          </a:p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Smart Classrooms, AC, CCTV </a:t>
            </a:r>
            <a:r>
              <a:rPr lang="en-US" sz="28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* as reqd</a:t>
            </a:r>
            <a:endParaRPr lang="en-US" sz="4000" b="1" cap="small" dirty="0">
              <a:solidFill>
                <a:srgbClr val="0000FF"/>
              </a:solidFill>
              <a:latin typeface="Oxygen" panose="02000503000000000000" pitchFamily="2" charset="0"/>
            </a:endParaRPr>
          </a:p>
        </p:txBody>
      </p:sp>
      <p:sp>
        <p:nvSpPr>
          <p:cNvPr id="15" name="32-Point Star 20">
            <a:extLst>
              <a:ext uri="{FF2B5EF4-FFF2-40B4-BE49-F238E27FC236}">
                <a16:creationId xmlns:a16="http://schemas.microsoft.com/office/drawing/2014/main" id="{F58E7627-597E-BB82-67AD-17789EE9E7F6}"/>
              </a:ext>
            </a:extLst>
          </p:cNvPr>
          <p:cNvSpPr/>
          <p:nvPr/>
        </p:nvSpPr>
        <p:spPr>
          <a:xfrm>
            <a:off x="6956160" y="14327612"/>
            <a:ext cx="3625959" cy="2023950"/>
          </a:xfrm>
          <a:prstGeom prst="star32">
            <a:avLst/>
          </a:pr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7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85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2023-07-26T17:15:57Z</dcterms:created>
  <dcterms:modified xsi:type="dcterms:W3CDTF">2023-07-26T17:51:15Z</dcterms:modified>
</cp:coreProperties>
</file>