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0571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6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id="{D29A3F32-D553-6695-8B0B-D9664E0CBECB}"/>
              </a:ext>
            </a:extLst>
          </p:cNvPr>
          <p:cNvSpPr/>
          <p:nvPr/>
        </p:nvSpPr>
        <p:spPr>
          <a:xfrm>
            <a:off x="739842" y="11992041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9B6BD-F115-BFD4-6D1A-003538C7AEE6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28167"/>
            <a:ext cx="9144000" cy="205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Edtech App, Best Teachers, Study Materials, 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2" name="32-Point Star 20">
            <a:extLst>
              <a:ext uri="{FF2B5EF4-FFF2-40B4-BE49-F238E27FC236}">
                <a16:creationId xmlns:a16="http://schemas.microsoft.com/office/drawing/2014/main" id="{40F99FB2-4289-41FB-5EBA-B72DA3B43B3F}"/>
              </a:ext>
            </a:extLst>
          </p:cNvPr>
          <p:cNvSpPr/>
          <p:nvPr/>
        </p:nvSpPr>
        <p:spPr>
          <a:xfrm>
            <a:off x="5393397" y="11964788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905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471471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Training/Project for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395055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00020"/>
            <a:ext cx="9144000" cy="205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Edtech App, Career Focused, Study Materials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9" name="32-Point Star 20">
            <a:extLst>
              <a:ext uri="{FF2B5EF4-FFF2-40B4-BE49-F238E27FC236}">
                <a16:creationId xmlns:a16="http://schemas.microsoft.com/office/drawing/2014/main" id="{BF92F7CA-25CE-67D3-4C66-EB908A220F1F}"/>
              </a:ext>
            </a:extLst>
          </p:cNvPr>
          <p:cNvSpPr/>
          <p:nvPr/>
        </p:nvSpPr>
        <p:spPr>
          <a:xfrm>
            <a:off x="739842" y="11992041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3893E-D5EF-E065-7D78-6C89C36964EF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28D2A9AF-DC94-2BC8-A85B-F3DA96B5D6C7}"/>
              </a:ext>
            </a:extLst>
          </p:cNvPr>
          <p:cNvSpPr/>
          <p:nvPr/>
        </p:nvSpPr>
        <p:spPr>
          <a:xfrm>
            <a:off x="5393397" y="11964788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905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672</TotalTime>
  <Words>158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70</cp:revision>
  <dcterms:created xsi:type="dcterms:W3CDTF">2023-07-18T10:41:53Z</dcterms:created>
  <dcterms:modified xsi:type="dcterms:W3CDTF">2023-07-26T17:29:24Z</dcterms:modified>
</cp:coreProperties>
</file>