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4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24/06/2023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24/06/2023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24/06/2023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24/06/2023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3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3114087" y="1364422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3266203" y="900932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140" y="1002304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an AI </a:t>
            </a:r>
          </a:p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090" y="2040022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IoT, Robotics</a:t>
            </a:r>
          </a:p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&amp; AI Study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68" y="3257652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4468" y="4117631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4193" y="4706605"/>
            <a:ext cx="3312319" cy="10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Expert industry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Dependable </a:t>
            </a: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Highest quality advisory</a:t>
            </a:r>
            <a:endParaRPr lang="en-AU" sz="11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1564" y="731030"/>
            <a:ext cx="3994827" cy="10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rgbClr val="C00000"/>
                </a:solidFill>
                <a:latin typeface="Oxygen" panose="02000503000000000000" pitchFamily="2" charset="0"/>
              </a:rPr>
              <a:t>AI </a:t>
            </a:r>
            <a:r>
              <a:rPr lang="en-US" sz="1600" b="1" cap="all" dirty="0">
                <a:solidFill>
                  <a:srgbClr val="C00000"/>
                </a:solidFill>
                <a:latin typeface="Oxygen" panose="02000503000000000000" pitchFamily="2" charset="0"/>
              </a:rPr>
              <a:t>&amp; Robotics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Mentoring for ICSE Class IX &amp; X</a:t>
            </a:r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9" y="238611"/>
            <a:ext cx="813748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Credentials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804" y="812646"/>
            <a:ext cx="818000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Pricing for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 of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 students ICSE board, class IX and X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 Equipment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Anodiam provides at actual price with our mentoring services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Less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than </a:t>
            </a:r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50,000 (approximately) per year per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</a:p>
          <a:p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Robotics &amp; AI including labs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syllabus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per 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Programming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including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syllabus 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per year per batch</a:t>
            </a: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0" lvl="2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Total 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₹2,5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approximately per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75" y="1728907"/>
            <a:ext cx="1864050" cy="11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&amp; Python Faculty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21" y="1011288"/>
            <a:ext cx="1869772" cy="186749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07299"/>
              </p:ext>
            </p:extLst>
          </p:nvPr>
        </p:nvGraphicFramePr>
        <p:xfrm>
          <a:off x="1462878" y="449475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crobat Document" r:id="rId7" imgW="6035040" imgH="4663156" progId="Acrobat.Document.DC">
                  <p:embed/>
                </p:oleObj>
              </mc:Choice>
              <mc:Fallback>
                <p:oleObj name="Acrobat Document" r:id="rId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2878" y="449475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3010"/>
              </p:ext>
            </p:extLst>
          </p:nvPr>
        </p:nvGraphicFramePr>
        <p:xfrm>
          <a:off x="2498230" y="4508749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r:id="rId9" imgW="6035040" imgH="4663156" progId="Acrobat.Document.DC">
                  <p:embed/>
                </p:oleObj>
              </mc:Choice>
              <mc:Fallback>
                <p:oleObj name="Acrobat Document" r:id="rId9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8230" y="4508749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09654"/>
              </p:ext>
            </p:extLst>
          </p:nvPr>
        </p:nvGraphicFramePr>
        <p:xfrm>
          <a:off x="3533687" y="4531369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crobat Document" r:id="rId11" imgW="6035040" imgH="4663156" progId="Acrobat.Document.DC">
                  <p:embed/>
                </p:oleObj>
              </mc:Choice>
              <mc:Fallback>
                <p:oleObj name="Acrobat Document" r:id="rId11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3687" y="4531369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41506"/>
              </p:ext>
            </p:extLst>
          </p:nvPr>
        </p:nvGraphicFramePr>
        <p:xfrm>
          <a:off x="4573856" y="4547657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crobat Document" r:id="rId13" imgW="6035040" imgH="4663156" progId="Acrobat.Document.DC">
                  <p:embed/>
                </p:oleObj>
              </mc:Choice>
              <mc:Fallback>
                <p:oleObj name="Acrobat Document" r:id="rId13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3856" y="4547657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46981"/>
              </p:ext>
            </p:extLst>
          </p:nvPr>
        </p:nvGraphicFramePr>
        <p:xfrm>
          <a:off x="5619491" y="4561651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15" imgW="6035040" imgH="4663156" progId="Acrobat.Document.DC">
                  <p:embed/>
                </p:oleObj>
              </mc:Choice>
              <mc:Fallback>
                <p:oleObj name="Acrobat Document" r:id="rId15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9491" y="4561651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91624"/>
              </p:ext>
            </p:extLst>
          </p:nvPr>
        </p:nvGraphicFramePr>
        <p:xfrm>
          <a:off x="6649506" y="4583698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17" imgW="6035040" imgH="4663156" progId="Acrobat.Document.DC">
                  <p:embed/>
                </p:oleObj>
              </mc:Choice>
              <mc:Fallback>
                <p:oleObj name="Acrobat Document" r:id="rId1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506" y="4583698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035145" y="82338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004103" y="2877674"/>
            <a:ext cx="2331087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Anirban Chakrabarty, C.E.O.</a:t>
            </a:r>
            <a:endParaRPr lang="en-AU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B.E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.(Electronics), M.B.A. (Finance)</a:t>
            </a:r>
          </a:p>
          <a:p>
            <a:pPr lvl="0">
              <a:spcAft>
                <a:spcPts val="600"/>
              </a:spcAft>
            </a:pPr>
            <a:r>
              <a:rPr lang="en-AU" sz="1050" b="1" u="sng" dirty="0" smtClean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  <a:endParaRPr lang="en-AU" sz="105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/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91 9073 </a:t>
            </a: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700094 /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61 470 142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229</a:t>
            </a:r>
            <a:endParaRPr lang="en-AU" sz="1050" b="1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903" y="1453975"/>
            <a:ext cx="4041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23 years of global </a:t>
            </a: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experince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Gentle Introduction to Neural Networks - Clever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2" y="196929"/>
            <a:ext cx="5278857" cy="24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and Confidential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222217" y="6112752"/>
            <a:ext cx="6857326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We provide Classes and Labs for ICSE, CBSE, WB syllabi, Advanced classes fro school kids</a:t>
            </a:r>
          </a:p>
          <a:p>
            <a:r>
              <a:rPr lang="en-US" sz="1463" dirty="0"/>
              <a:t>Projects for Engineering colleges</a:t>
            </a:r>
          </a:p>
          <a:p>
            <a:endParaRPr lang="en-US" sz="1463" dirty="0"/>
          </a:p>
          <a:p>
            <a:r>
              <a:rPr lang="en-US" sz="1463" dirty="0"/>
              <a:t>Industry professional and engineering faculty development training</a:t>
            </a:r>
            <a:endParaRPr lang="en-AU" sz="146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1" y="-598530"/>
            <a:ext cx="5489477" cy="7315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5374" y="76200"/>
            <a:ext cx="5292000" cy="5292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167</Words>
  <Application>Microsoft Office PowerPoint</Application>
  <PresentationFormat>A4 Paper (210x297 mm)</PresentationFormat>
  <Paragraphs>60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48</cp:revision>
  <dcterms:created xsi:type="dcterms:W3CDTF">2023-06-17T16:41:07Z</dcterms:created>
  <dcterms:modified xsi:type="dcterms:W3CDTF">2023-06-24T12:00:49Z</dcterms:modified>
</cp:coreProperties>
</file>