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188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134" y="7956253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508673"/>
            <a:ext cx="11863671" cy="57623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46938" y="16262925"/>
            <a:ext cx="1197356" cy="1131942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7519533" y="8921463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8164279" y="1539638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0" y="18204783"/>
            <a:ext cx="7434293" cy="17891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87008" y="25085251"/>
            <a:ext cx="25589322" cy="819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ICSE/CBSE/WB - Science, Arts, Comm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(Mains, Adv)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 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7857888" y="24301108"/>
            <a:ext cx="5877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94" y="22210740"/>
            <a:ext cx="2378235" cy="237823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2036612" y="22578711"/>
            <a:ext cx="1053434" cy="940552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49" y="23305229"/>
            <a:ext cx="980670" cy="109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316" y="20961153"/>
            <a:ext cx="8973765" cy="13933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708925" y="23554111"/>
            <a:ext cx="5125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48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69" y="22280465"/>
            <a:ext cx="980670" cy="927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88" y="22210741"/>
            <a:ext cx="2378235" cy="23782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467821"/>
            <a:ext cx="25603742" cy="1904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4" y="3528137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5E10E34B-98D7-DB05-FD76-F151712B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34938005"/>
            <a:ext cx="1605516" cy="16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6374261" y="35278281"/>
            <a:ext cx="17739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0825" y="33404385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20 Smart Classrooms, AC, CCTV</a:t>
            </a: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18428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629" y="9540344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4" y="553365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0" y="11231900"/>
            <a:ext cx="1910656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-65414" y="33454453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4" y="9955568"/>
            <a:ext cx="1957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1E6C1-8A71-7918-F4FA-128A5C4BD48D}"/>
              </a:ext>
            </a:extLst>
          </p:cNvPr>
          <p:cNvSpPr/>
          <p:nvPr/>
        </p:nvSpPr>
        <p:spPr>
          <a:xfrm>
            <a:off x="-542" y="34467821"/>
            <a:ext cx="25603742" cy="1904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10" descr="New Instagram Logo PNG Images 2023">
            <a:extLst>
              <a:ext uri="{FF2B5EF4-FFF2-40B4-BE49-F238E27FC236}">
                <a16:creationId xmlns:a16="http://schemas.microsoft.com/office/drawing/2014/main" id="{98841CC8-1EC6-26F0-EC8E-1C2569DA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4" y="3528137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A51F06DF-ED8F-DD91-9E02-33A1DB32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34938005"/>
            <a:ext cx="1605516" cy="16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A8FE64-7F8F-D559-8871-D0C66B38743D}"/>
              </a:ext>
            </a:extLst>
          </p:cNvPr>
          <p:cNvSpPr/>
          <p:nvPr/>
        </p:nvSpPr>
        <p:spPr>
          <a:xfrm>
            <a:off x="6374261" y="35278281"/>
            <a:ext cx="17739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BD9CFE2F-79CC-C45C-40D3-0B51E59C64D8}"/>
              </a:ext>
            </a:extLst>
          </p:cNvPr>
          <p:cNvSpPr/>
          <p:nvPr/>
        </p:nvSpPr>
        <p:spPr>
          <a:xfrm rot="21243013">
            <a:off x="480028" y="10483154"/>
            <a:ext cx="7032196" cy="3773366"/>
          </a:xfrm>
          <a:prstGeom prst="star32">
            <a:avLst/>
          </a:prstGeom>
          <a:solidFill>
            <a:srgbClr val="002060"/>
          </a:solidFill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0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5" y="1337778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1" y="1279443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61" y="1343618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558" y="8812897"/>
            <a:ext cx="15662123" cy="20834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37743" y="17910028"/>
            <a:ext cx="1197356" cy="11319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8875" y="22406452"/>
            <a:ext cx="14113683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61" y="16324314"/>
            <a:ext cx="7867318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13772" y="16126404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78" y="19754748"/>
            <a:ext cx="9895043" cy="23813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1BE2BD-8529-D218-8E1F-10F4E5F9D9D2}"/>
              </a:ext>
            </a:extLst>
          </p:cNvPr>
          <p:cNvSpPr/>
          <p:nvPr/>
        </p:nvSpPr>
        <p:spPr>
          <a:xfrm>
            <a:off x="12949068" y="25479426"/>
            <a:ext cx="5877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1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AEE542A-CA60-A5F9-1607-1575C45B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429" y="24218854"/>
            <a:ext cx="980670" cy="109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D4F6BC-CE86-782B-B4CB-46A593E665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686" y="22501194"/>
            <a:ext cx="8973765" cy="13933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C46C49-48F4-1E14-1096-62BE837D2ED4}"/>
              </a:ext>
            </a:extLst>
          </p:cNvPr>
          <p:cNvSpPr/>
          <p:nvPr/>
        </p:nvSpPr>
        <p:spPr>
          <a:xfrm>
            <a:off x="7353554" y="24732429"/>
            <a:ext cx="51255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4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19C3E-DD25-C6A5-EE95-46930B7903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749" y="23194090"/>
            <a:ext cx="980670" cy="9270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A672BD-E5E1-C16D-817B-616C7A5F85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768" y="23124366"/>
            <a:ext cx="2378235" cy="23782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17D4FD-A22C-510B-7BB4-CC629F43AA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823" y="23124365"/>
            <a:ext cx="2378235" cy="237823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71AFBE-CE51-CBEC-D3E8-5B31C8E19C03}"/>
              </a:ext>
            </a:extLst>
          </p:cNvPr>
          <p:cNvSpPr/>
          <p:nvPr/>
        </p:nvSpPr>
        <p:spPr>
          <a:xfrm>
            <a:off x="7681241" y="23492336"/>
            <a:ext cx="1053434" cy="940552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75385C-2527-1676-2A68-D3A0FFC1FBB2}"/>
              </a:ext>
            </a:extLst>
          </p:cNvPr>
          <p:cNvSpPr txBox="1"/>
          <p:nvPr/>
        </p:nvSpPr>
        <p:spPr>
          <a:xfrm>
            <a:off x="30563" y="26242715"/>
            <a:ext cx="25507765" cy="673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 - Class III-XII</a:t>
            </a:r>
          </a:p>
          <a:p>
            <a:pPr algn="ctr"/>
            <a:r>
              <a:rPr lang="en-US" sz="9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Professional AI &amp; IT Training &amp; Projects 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 Science, Computer Vision, NLP, DSP, Python, Data Analytics, C, C++, IoT, Robotics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.NET, JavaScript, ReactJS, Native, PHP, DevOps, Docker, Kubernetes, Cloud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Database, Firebase, Cyber Sec, Automation Test, Pmp, Agile, Office, Adv Excel, Tally, Html, Css</a:t>
            </a:r>
            <a:endParaRPr lang="en-US" sz="2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1177</TotalTime>
  <Words>264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106</cp:revision>
  <dcterms:created xsi:type="dcterms:W3CDTF">2023-07-28T06:55:57Z</dcterms:created>
  <dcterms:modified xsi:type="dcterms:W3CDTF">2023-08-11T10:44:49Z</dcterms:modified>
</cp:coreProperties>
</file>