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8" r:id="rId3"/>
  </p:sldIdLst>
  <p:sldSz cx="25603200" cy="3840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" d="100"/>
          <a:sy n="11" d="100"/>
        </p:scale>
        <p:origin x="2301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0240" y="6285233"/>
            <a:ext cx="21762720" cy="13370560"/>
          </a:xfrm>
        </p:spPr>
        <p:txBody>
          <a:bodyPr anchor="b"/>
          <a:lstStyle>
            <a:lvl1pPr algn="ctr">
              <a:defRPr sz="1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20171413"/>
            <a:ext cx="19202400" cy="9272267"/>
          </a:xfrm>
        </p:spPr>
        <p:txBody>
          <a:bodyPr/>
          <a:lstStyle>
            <a:lvl1pPr marL="0" indent="0" algn="ctr">
              <a:buNone/>
              <a:defRPr sz="6720"/>
            </a:lvl1pPr>
            <a:lvl2pPr marL="1280160" indent="0" algn="ctr">
              <a:buNone/>
              <a:defRPr sz="5600"/>
            </a:lvl2pPr>
            <a:lvl3pPr marL="2560320" indent="0" algn="ctr">
              <a:buNone/>
              <a:defRPr sz="5040"/>
            </a:lvl3pPr>
            <a:lvl4pPr marL="3840480" indent="0" algn="ctr">
              <a:buNone/>
              <a:defRPr sz="4480"/>
            </a:lvl4pPr>
            <a:lvl5pPr marL="5120640" indent="0" algn="ctr">
              <a:buNone/>
              <a:defRPr sz="4480"/>
            </a:lvl5pPr>
            <a:lvl6pPr marL="6400800" indent="0" algn="ctr">
              <a:buNone/>
              <a:defRPr sz="4480"/>
            </a:lvl6pPr>
            <a:lvl7pPr marL="7680960" indent="0" algn="ctr">
              <a:buNone/>
              <a:defRPr sz="4480"/>
            </a:lvl7pPr>
            <a:lvl8pPr marL="8961120" indent="0" algn="ctr">
              <a:buNone/>
              <a:defRPr sz="4480"/>
            </a:lvl8pPr>
            <a:lvl9pPr marL="10241280" indent="0" algn="ctr">
              <a:buNone/>
              <a:defRPr sz="44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3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064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322291" y="2044700"/>
            <a:ext cx="5520690" cy="3254629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60221" y="2044700"/>
            <a:ext cx="16242030" cy="325462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92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4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886" y="9574541"/>
            <a:ext cx="22082760" cy="15975327"/>
          </a:xfrm>
        </p:spPr>
        <p:txBody>
          <a:bodyPr anchor="b"/>
          <a:lstStyle>
            <a:lvl1pPr>
              <a:defRPr sz="1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6886" y="25701001"/>
            <a:ext cx="22082760" cy="8401047"/>
          </a:xfrm>
        </p:spPr>
        <p:txBody>
          <a:bodyPr/>
          <a:lstStyle>
            <a:lvl1pPr marL="0" indent="0">
              <a:buNone/>
              <a:defRPr sz="6720">
                <a:solidFill>
                  <a:schemeClr val="tx1"/>
                </a:solidFill>
              </a:defRPr>
            </a:lvl1pPr>
            <a:lvl2pPr marL="128016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2pPr>
            <a:lvl3pPr marL="256032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3pPr>
            <a:lvl4pPr marL="38404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4pPr>
            <a:lvl5pPr marL="512064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5pPr>
            <a:lvl6pPr marL="640080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6pPr>
            <a:lvl7pPr marL="768096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7pPr>
            <a:lvl8pPr marL="896112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8pPr>
            <a:lvl9pPr marL="102412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5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60220" y="10223500"/>
            <a:ext cx="10881360" cy="243674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61620" y="10223500"/>
            <a:ext cx="10881360" cy="243674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396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2044708"/>
            <a:ext cx="22082760" cy="74231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558" y="9414513"/>
            <a:ext cx="10831352" cy="4613907"/>
          </a:xfrm>
        </p:spPr>
        <p:txBody>
          <a:bodyPr anchor="b"/>
          <a:lstStyle>
            <a:lvl1pPr marL="0" indent="0">
              <a:buNone/>
              <a:defRPr sz="6720" b="1"/>
            </a:lvl1pPr>
            <a:lvl2pPr marL="1280160" indent="0">
              <a:buNone/>
              <a:defRPr sz="5600" b="1"/>
            </a:lvl2pPr>
            <a:lvl3pPr marL="2560320" indent="0">
              <a:buNone/>
              <a:defRPr sz="5040" b="1"/>
            </a:lvl3pPr>
            <a:lvl4pPr marL="3840480" indent="0">
              <a:buNone/>
              <a:defRPr sz="4480" b="1"/>
            </a:lvl4pPr>
            <a:lvl5pPr marL="5120640" indent="0">
              <a:buNone/>
              <a:defRPr sz="4480" b="1"/>
            </a:lvl5pPr>
            <a:lvl6pPr marL="6400800" indent="0">
              <a:buNone/>
              <a:defRPr sz="4480" b="1"/>
            </a:lvl6pPr>
            <a:lvl7pPr marL="7680960" indent="0">
              <a:buNone/>
              <a:defRPr sz="4480" b="1"/>
            </a:lvl7pPr>
            <a:lvl8pPr marL="8961120" indent="0">
              <a:buNone/>
              <a:defRPr sz="4480" b="1"/>
            </a:lvl8pPr>
            <a:lvl9pPr marL="10241280" indent="0">
              <a:buNone/>
              <a:defRPr sz="4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63558" y="14028420"/>
            <a:ext cx="10831352" cy="206336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961621" y="9414513"/>
            <a:ext cx="10884695" cy="4613907"/>
          </a:xfrm>
        </p:spPr>
        <p:txBody>
          <a:bodyPr anchor="b"/>
          <a:lstStyle>
            <a:lvl1pPr marL="0" indent="0">
              <a:buNone/>
              <a:defRPr sz="6720" b="1"/>
            </a:lvl1pPr>
            <a:lvl2pPr marL="1280160" indent="0">
              <a:buNone/>
              <a:defRPr sz="5600" b="1"/>
            </a:lvl2pPr>
            <a:lvl3pPr marL="2560320" indent="0">
              <a:buNone/>
              <a:defRPr sz="5040" b="1"/>
            </a:lvl3pPr>
            <a:lvl4pPr marL="3840480" indent="0">
              <a:buNone/>
              <a:defRPr sz="4480" b="1"/>
            </a:lvl4pPr>
            <a:lvl5pPr marL="5120640" indent="0">
              <a:buNone/>
              <a:defRPr sz="4480" b="1"/>
            </a:lvl5pPr>
            <a:lvl6pPr marL="6400800" indent="0">
              <a:buNone/>
              <a:defRPr sz="4480" b="1"/>
            </a:lvl6pPr>
            <a:lvl7pPr marL="7680960" indent="0">
              <a:buNone/>
              <a:defRPr sz="4480" b="1"/>
            </a:lvl7pPr>
            <a:lvl8pPr marL="8961120" indent="0">
              <a:buNone/>
              <a:defRPr sz="4480" b="1"/>
            </a:lvl8pPr>
            <a:lvl9pPr marL="10241280" indent="0">
              <a:buNone/>
              <a:defRPr sz="4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961621" y="14028420"/>
            <a:ext cx="10884695" cy="206336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21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8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17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2560320"/>
            <a:ext cx="8257698" cy="8961120"/>
          </a:xfrm>
        </p:spPr>
        <p:txBody>
          <a:bodyPr anchor="b"/>
          <a:lstStyle>
            <a:lvl1pPr>
              <a:defRPr sz="8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4695" y="5529588"/>
            <a:ext cx="12961620" cy="27292300"/>
          </a:xfrm>
        </p:spPr>
        <p:txBody>
          <a:bodyPr/>
          <a:lstStyle>
            <a:lvl1pPr>
              <a:defRPr sz="8960"/>
            </a:lvl1pPr>
            <a:lvl2pPr>
              <a:defRPr sz="7840"/>
            </a:lvl2pPr>
            <a:lvl3pPr>
              <a:defRPr sz="6720"/>
            </a:lvl3pPr>
            <a:lvl4pPr>
              <a:defRPr sz="5600"/>
            </a:lvl4pPr>
            <a:lvl5pPr>
              <a:defRPr sz="5600"/>
            </a:lvl5pPr>
            <a:lvl6pPr>
              <a:defRPr sz="5600"/>
            </a:lvl6pPr>
            <a:lvl7pPr>
              <a:defRPr sz="5600"/>
            </a:lvl7pPr>
            <a:lvl8pPr>
              <a:defRPr sz="5600"/>
            </a:lvl8pPr>
            <a:lvl9pPr>
              <a:defRPr sz="5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5" y="11521440"/>
            <a:ext cx="8257698" cy="21344893"/>
          </a:xfrm>
        </p:spPr>
        <p:txBody>
          <a:bodyPr/>
          <a:lstStyle>
            <a:lvl1pPr marL="0" indent="0">
              <a:buNone/>
              <a:defRPr sz="4480"/>
            </a:lvl1pPr>
            <a:lvl2pPr marL="1280160" indent="0">
              <a:buNone/>
              <a:defRPr sz="3920"/>
            </a:lvl2pPr>
            <a:lvl3pPr marL="2560320" indent="0">
              <a:buNone/>
              <a:defRPr sz="3360"/>
            </a:lvl3pPr>
            <a:lvl4pPr marL="3840480" indent="0">
              <a:buNone/>
              <a:defRPr sz="2800"/>
            </a:lvl4pPr>
            <a:lvl5pPr marL="5120640" indent="0">
              <a:buNone/>
              <a:defRPr sz="2800"/>
            </a:lvl5pPr>
            <a:lvl6pPr marL="6400800" indent="0">
              <a:buNone/>
              <a:defRPr sz="2800"/>
            </a:lvl6pPr>
            <a:lvl7pPr marL="7680960" indent="0">
              <a:buNone/>
              <a:defRPr sz="2800"/>
            </a:lvl7pPr>
            <a:lvl8pPr marL="8961120" indent="0">
              <a:buNone/>
              <a:defRPr sz="2800"/>
            </a:lvl8pPr>
            <a:lvl9pPr marL="10241280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52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2560320"/>
            <a:ext cx="8257698" cy="8961120"/>
          </a:xfrm>
        </p:spPr>
        <p:txBody>
          <a:bodyPr anchor="b"/>
          <a:lstStyle>
            <a:lvl1pPr>
              <a:defRPr sz="8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84695" y="5529588"/>
            <a:ext cx="12961620" cy="27292300"/>
          </a:xfrm>
        </p:spPr>
        <p:txBody>
          <a:bodyPr anchor="t"/>
          <a:lstStyle>
            <a:lvl1pPr marL="0" indent="0">
              <a:buNone/>
              <a:defRPr sz="8960"/>
            </a:lvl1pPr>
            <a:lvl2pPr marL="1280160" indent="0">
              <a:buNone/>
              <a:defRPr sz="7840"/>
            </a:lvl2pPr>
            <a:lvl3pPr marL="2560320" indent="0">
              <a:buNone/>
              <a:defRPr sz="6720"/>
            </a:lvl3pPr>
            <a:lvl4pPr marL="3840480" indent="0">
              <a:buNone/>
              <a:defRPr sz="5600"/>
            </a:lvl4pPr>
            <a:lvl5pPr marL="5120640" indent="0">
              <a:buNone/>
              <a:defRPr sz="5600"/>
            </a:lvl5pPr>
            <a:lvl6pPr marL="6400800" indent="0">
              <a:buNone/>
              <a:defRPr sz="5600"/>
            </a:lvl6pPr>
            <a:lvl7pPr marL="7680960" indent="0">
              <a:buNone/>
              <a:defRPr sz="5600"/>
            </a:lvl7pPr>
            <a:lvl8pPr marL="8961120" indent="0">
              <a:buNone/>
              <a:defRPr sz="5600"/>
            </a:lvl8pPr>
            <a:lvl9pPr marL="10241280" indent="0">
              <a:buNone/>
              <a:defRPr sz="5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5" y="11521440"/>
            <a:ext cx="8257698" cy="21344893"/>
          </a:xfrm>
        </p:spPr>
        <p:txBody>
          <a:bodyPr/>
          <a:lstStyle>
            <a:lvl1pPr marL="0" indent="0">
              <a:buNone/>
              <a:defRPr sz="4480"/>
            </a:lvl1pPr>
            <a:lvl2pPr marL="1280160" indent="0">
              <a:buNone/>
              <a:defRPr sz="3920"/>
            </a:lvl2pPr>
            <a:lvl3pPr marL="2560320" indent="0">
              <a:buNone/>
              <a:defRPr sz="3360"/>
            </a:lvl3pPr>
            <a:lvl4pPr marL="3840480" indent="0">
              <a:buNone/>
              <a:defRPr sz="2800"/>
            </a:lvl4pPr>
            <a:lvl5pPr marL="5120640" indent="0">
              <a:buNone/>
              <a:defRPr sz="2800"/>
            </a:lvl5pPr>
            <a:lvl6pPr marL="6400800" indent="0">
              <a:buNone/>
              <a:defRPr sz="2800"/>
            </a:lvl6pPr>
            <a:lvl7pPr marL="7680960" indent="0">
              <a:buNone/>
              <a:defRPr sz="2800"/>
            </a:lvl7pPr>
            <a:lvl8pPr marL="8961120" indent="0">
              <a:buNone/>
              <a:defRPr sz="2800"/>
            </a:lvl8pPr>
            <a:lvl9pPr marL="10241280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30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0220" y="2044708"/>
            <a:ext cx="22082760" cy="7423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0220" y="10223500"/>
            <a:ext cx="22082760" cy="24367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60220" y="35595568"/>
            <a:ext cx="576072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59604-EFD2-4C79-BE13-E71CA39EA51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81060" y="35595568"/>
            <a:ext cx="864108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082260" y="35595568"/>
            <a:ext cx="576072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25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2560320" rtl="0" eaLnBrk="1" latinLnBrk="0" hangingPunct="1">
        <a:lnSpc>
          <a:spcPct val="90000"/>
        </a:lnSpc>
        <a:spcBef>
          <a:spcPct val="0"/>
        </a:spcBef>
        <a:buNone/>
        <a:defRPr sz="123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40080" indent="-640080" algn="l" defTabSz="256032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784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2pPr>
      <a:lvl3pPr marL="320040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448056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5pPr>
      <a:lvl6pPr marL="704088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832104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1088136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1pPr>
      <a:lvl2pPr marL="128016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56032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4pPr>
      <a:lvl5pPr marL="512064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5pPr>
      <a:lvl6pPr marL="640080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768096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896112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1024128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jpeg"/><Relationship Id="rId7" Type="http://schemas.openxmlformats.org/officeDocument/2006/relationships/image" Target="../media/image10.png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E5B9F4-C828-452F-C751-5F9AF64C2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0" y="-1076"/>
            <a:ext cx="25603743" cy="2471838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30F8093-DFCD-9C8F-163E-96E19BF867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0210" y="11865980"/>
            <a:ext cx="13006052" cy="193042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8D66B7-B7EF-A10E-ACF6-180961A644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715" y="533861"/>
            <a:ext cx="19106561" cy="9280333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D8F4ED22-01EC-7429-671A-220A0C689694}"/>
              </a:ext>
            </a:extLst>
          </p:cNvPr>
          <p:cNvSpPr txBox="1"/>
          <p:nvPr/>
        </p:nvSpPr>
        <p:spPr>
          <a:xfrm>
            <a:off x="3278958" y="9933853"/>
            <a:ext cx="955503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 rad="50800"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Coaching Classes</a:t>
            </a:r>
            <a:endParaRPr lang="en-AU" sz="88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 rad="50800">
                  <a:srgbClr val="C00000">
                    <a:alpha val="40000"/>
                  </a:srgb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1474C8-D56F-A009-1E43-209F024854AC}"/>
              </a:ext>
            </a:extLst>
          </p:cNvPr>
          <p:cNvSpPr txBox="1"/>
          <p:nvPr/>
        </p:nvSpPr>
        <p:spPr>
          <a:xfrm>
            <a:off x="3298482" y="11425836"/>
            <a:ext cx="1910656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N-1/25 Patuli, Kol 94, Near Fire Brigade &amp; Krisi Vikas</a:t>
            </a:r>
          </a:p>
        </p:txBody>
      </p:sp>
      <p:pic>
        <p:nvPicPr>
          <p:cNvPr id="40" name="Picture 14" descr="Whatsapp Icon PNGs for Free Download">
            <a:extLst>
              <a:ext uri="{FF2B5EF4-FFF2-40B4-BE49-F238E27FC236}">
                <a16:creationId xmlns:a16="http://schemas.microsoft.com/office/drawing/2014/main" id="{4614A863-72B5-6D79-5611-3F749E580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4636" y="10298077"/>
            <a:ext cx="1046991" cy="1046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F9D8F186-43FC-19CD-B884-5AEC7E1E6390}"/>
              </a:ext>
            </a:extLst>
          </p:cNvPr>
          <p:cNvSpPr/>
          <p:nvPr/>
        </p:nvSpPr>
        <p:spPr>
          <a:xfrm>
            <a:off x="13457671" y="9714722"/>
            <a:ext cx="8984380" cy="1707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 rad="63500"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9073 700094</a:t>
            </a:r>
            <a:endParaRPr lang="en-AU" sz="80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 rad="63500">
                  <a:srgbClr val="C00000">
                    <a:alpha val="40000"/>
                  </a:srgb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42" name="Picture 18" descr="Page 2 | Phone Icon Png Images - Free Download on Freepik">
            <a:extLst>
              <a:ext uri="{FF2B5EF4-FFF2-40B4-BE49-F238E27FC236}">
                <a16:creationId xmlns:a16="http://schemas.microsoft.com/office/drawing/2014/main" id="{0AE7602C-AB89-8DF9-830B-C813846C2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6460" y="10271930"/>
            <a:ext cx="964851" cy="96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A88CD58-A345-2D82-B535-B54DF3C15F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40353">
            <a:off x="14521842" y="20196405"/>
            <a:ext cx="1197356" cy="1131943"/>
          </a:xfrm>
          <a:prstGeom prst="rect">
            <a:avLst/>
          </a:prstGeom>
        </p:spPr>
      </p:pic>
      <p:sp>
        <p:nvSpPr>
          <p:cNvPr id="9" name="32-Point Star 20">
            <a:extLst>
              <a:ext uri="{FF2B5EF4-FFF2-40B4-BE49-F238E27FC236}">
                <a16:creationId xmlns:a16="http://schemas.microsoft.com/office/drawing/2014/main" id="{013D7344-D51C-35DC-9DCB-9528C8A4AFF7}"/>
              </a:ext>
            </a:extLst>
          </p:cNvPr>
          <p:cNvSpPr/>
          <p:nvPr/>
        </p:nvSpPr>
        <p:spPr>
          <a:xfrm rot="21243013">
            <a:off x="8218971" y="12873544"/>
            <a:ext cx="9704255" cy="6077043"/>
          </a:xfrm>
          <a:prstGeom prst="star32">
            <a:avLst/>
          </a:prstGeom>
          <a:solidFill>
            <a:srgbClr val="002060"/>
          </a:solidFill>
          <a:ln w="317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Upto </a:t>
            </a:r>
            <a:r>
              <a:rPr lang="en-US" sz="150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3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Off</a:t>
            </a:r>
            <a:r>
              <a:rPr lang="en-US" sz="5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  <a:p>
            <a:pPr algn="ctr"/>
            <a:r>
              <a:rPr lang="en-US" sz="3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T&amp;C Applies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73743A-F8AA-2C8D-2E19-037F2BC146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6279">
            <a:off x="-7650074" y="5436685"/>
            <a:ext cx="24035614" cy="3361258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622DD28-862B-63BF-DF65-1EC2D878807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40" y="21216088"/>
            <a:ext cx="11973003" cy="288141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F1947EF-B294-98B3-67D8-8C8A26F971AF}"/>
              </a:ext>
            </a:extLst>
          </p:cNvPr>
          <p:cNvSpPr/>
          <p:nvPr/>
        </p:nvSpPr>
        <p:spPr>
          <a:xfrm>
            <a:off x="-7481" y="24723566"/>
            <a:ext cx="8750428" cy="11347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43E14B3-49BF-2BFE-5BE3-B58E9F8EDE1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1460" y="24736123"/>
            <a:ext cx="11655065" cy="1809644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A78A26A3-6E03-D16E-D6B2-4CE07FC77059}"/>
              </a:ext>
            </a:extLst>
          </p:cNvPr>
          <p:cNvSpPr txBox="1"/>
          <p:nvPr/>
        </p:nvSpPr>
        <p:spPr>
          <a:xfrm>
            <a:off x="6938" y="26801458"/>
            <a:ext cx="17677269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cap="small" dirty="0">
                <a:latin typeface="Oxygen" panose="02000503000000000000" pitchFamily="2" charset="0"/>
              </a:rPr>
              <a:t>Finest Teachers, Study Materials, Mock Tests, Doubt Clearing</a:t>
            </a:r>
          </a:p>
          <a:p>
            <a:pPr algn="ctr"/>
            <a:r>
              <a:rPr lang="en-US" sz="4400" b="1" cap="small" dirty="0">
                <a:latin typeface="Oxygen" panose="02000503000000000000" pitchFamily="2" charset="0"/>
              </a:rPr>
              <a:t>PTM, Counselling, 400+ Courses, 20 Smart Classrooms, AC, CCTV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4C7DE8-1071-DAC9-4D66-339208A1898F}"/>
              </a:ext>
            </a:extLst>
          </p:cNvPr>
          <p:cNvSpPr txBox="1"/>
          <p:nvPr/>
        </p:nvSpPr>
        <p:spPr>
          <a:xfrm>
            <a:off x="-30279" y="28124678"/>
            <a:ext cx="25589322" cy="99940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8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AI &amp; IT for Schools Students &amp; Professionals</a:t>
            </a:r>
          </a:p>
          <a:p>
            <a:pPr algn="ctr">
              <a:lnSpc>
                <a:spcPct val="150000"/>
              </a:lnSpc>
            </a:pPr>
            <a:r>
              <a:rPr lang="en-US" sz="88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VIII-XII - All Subjects &amp; Boards</a:t>
            </a:r>
          </a:p>
          <a:p>
            <a:pPr algn="ctr">
              <a:lnSpc>
                <a:spcPct val="150000"/>
              </a:lnSpc>
            </a:pPr>
            <a:r>
              <a:rPr lang="en-US" sz="88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NEET, IIT-JEE (Mains &amp; Advanced)</a:t>
            </a:r>
          </a:p>
          <a:p>
            <a:pPr algn="ctr">
              <a:lnSpc>
                <a:spcPct val="150000"/>
              </a:lnSpc>
            </a:pPr>
            <a:r>
              <a:rPr lang="en-US" sz="88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BCom, BBA, CA, CMA, CS, CFA, CLAT, LLB, LLM</a:t>
            </a:r>
          </a:p>
          <a:p>
            <a:pPr algn="ctr">
              <a:lnSpc>
                <a:spcPct val="150000"/>
              </a:lnSpc>
            </a:pPr>
            <a:r>
              <a:rPr lang="en-US" sz="88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Grooming, Ielts, Toefl, Foreign Languages</a:t>
            </a:r>
            <a:endParaRPr lang="en-US" sz="11500" b="1" cap="small" dirty="0">
              <a:solidFill>
                <a:srgbClr val="C00000"/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593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E5B9F4-C828-452F-C751-5F9AF64C2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0" y="-1086"/>
            <a:ext cx="25603743" cy="2471838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30F8093-DFCD-9C8F-163E-96E19BF867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0210" y="11192204"/>
            <a:ext cx="13006052" cy="193042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8D66B7-B7EF-A10E-ACF6-180961A644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715" y="533851"/>
            <a:ext cx="19106561" cy="9280333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F71474C8-D56F-A009-1E43-209F024854AC}"/>
              </a:ext>
            </a:extLst>
          </p:cNvPr>
          <p:cNvSpPr txBox="1"/>
          <p:nvPr/>
        </p:nvSpPr>
        <p:spPr>
          <a:xfrm>
            <a:off x="3298482" y="11489992"/>
            <a:ext cx="1910656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N-1/25 Patuli, Kol 94</a:t>
            </a:r>
          </a:p>
          <a:p>
            <a:pPr algn="ctr"/>
            <a:r>
              <a:rPr lang="en-US" sz="6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Near Fire Brigade &amp; Krisi Vikas</a:t>
            </a:r>
          </a:p>
        </p:txBody>
      </p:sp>
      <p:pic>
        <p:nvPicPr>
          <p:cNvPr id="40" name="Picture 14" descr="Whatsapp Icon PNGs for Free Download">
            <a:extLst>
              <a:ext uri="{FF2B5EF4-FFF2-40B4-BE49-F238E27FC236}">
                <a16:creationId xmlns:a16="http://schemas.microsoft.com/office/drawing/2014/main" id="{4614A863-72B5-6D79-5611-3F749E580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4427" y="13635879"/>
            <a:ext cx="1046991" cy="1046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F9D8F186-43FC-19CD-B884-5AEC7E1E6390}"/>
              </a:ext>
            </a:extLst>
          </p:cNvPr>
          <p:cNvSpPr/>
          <p:nvPr/>
        </p:nvSpPr>
        <p:spPr>
          <a:xfrm>
            <a:off x="8307462" y="13052524"/>
            <a:ext cx="8984380" cy="1707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 rad="63500"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9073 700094</a:t>
            </a:r>
            <a:endParaRPr lang="en-AU" sz="80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 rad="63500">
                  <a:srgbClr val="C00000">
                    <a:alpha val="40000"/>
                  </a:srgb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42" name="Picture 18" descr="Page 2 | Phone Icon Png Images - Free Download on Freepik">
            <a:extLst>
              <a:ext uri="{FF2B5EF4-FFF2-40B4-BE49-F238E27FC236}">
                <a16:creationId xmlns:a16="http://schemas.microsoft.com/office/drawing/2014/main" id="{0AE7602C-AB89-8DF9-830B-C813846C2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6250" y="13609731"/>
            <a:ext cx="964851" cy="96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E5D79E-9D08-2548-4F0B-DDA06A2DBD1F}"/>
              </a:ext>
            </a:extLst>
          </p:cNvPr>
          <p:cNvSpPr txBox="1"/>
          <p:nvPr/>
        </p:nvSpPr>
        <p:spPr>
          <a:xfrm>
            <a:off x="2827245" y="10112516"/>
            <a:ext cx="195777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 rad="63500"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Artificial Intelligence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AEA0E6-AFA8-3AF8-6E68-4C7CD1F8BB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0000" contrast="1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1541" y="9850626"/>
            <a:ext cx="15662123" cy="208345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A88CD58-A345-2D82-B535-B54DF3C15F5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40353">
            <a:off x="14509810" y="19450439"/>
            <a:ext cx="1197356" cy="113194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19463C9-234E-E885-5699-32205E3F5A37}"/>
              </a:ext>
            </a:extLst>
          </p:cNvPr>
          <p:cNvSpPr/>
          <p:nvPr/>
        </p:nvSpPr>
        <p:spPr>
          <a:xfrm>
            <a:off x="-5774" y="24048350"/>
            <a:ext cx="13938341" cy="9835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43E14B3-49BF-2BFE-5BE3-B58E9F8EDE1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2305" y="24219478"/>
            <a:ext cx="10595514" cy="164513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0B5BD0E-27AF-1848-9DB4-89CEFD0A700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180" y="18164914"/>
            <a:ext cx="7744547" cy="581176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B4E11D7-E18B-A672-A882-F19BAC3646F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268822" y="18211399"/>
            <a:ext cx="7358184" cy="581176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622DD28-862B-63BF-DF65-1EC2D878807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26041" y="21214275"/>
            <a:ext cx="9895043" cy="2381331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0B9BBFF-109F-7FAD-CF9E-14C885B1D1BA}"/>
              </a:ext>
            </a:extLst>
          </p:cNvPr>
          <p:cNvSpPr txBox="1"/>
          <p:nvPr/>
        </p:nvSpPr>
        <p:spPr>
          <a:xfrm>
            <a:off x="54928" y="26362425"/>
            <a:ext cx="25507765" cy="11941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sz="96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Artificial Intelligence, Robotics - Class III-XII</a:t>
            </a:r>
          </a:p>
          <a:p>
            <a:pPr algn="ctr"/>
            <a:r>
              <a:rPr lang="en-US" sz="9800" b="1" cap="small" dirty="0">
                <a:solidFill>
                  <a:schemeClr val="accent1">
                    <a:lumMod val="50000"/>
                  </a:schemeClr>
                </a:solidFill>
                <a:latin typeface="Oxygen" panose="02000503000000000000" pitchFamily="2" charset="0"/>
              </a:rPr>
              <a:t>Professional AI &amp; IT Training &amp; Projects </a:t>
            </a:r>
            <a:r>
              <a:rPr lang="en-US" sz="7200" b="1" cap="small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rPr>
              <a:t>Data Science, Computer Vision, NLP, DSP</a:t>
            </a:r>
          </a:p>
          <a:p>
            <a:pPr algn="ctr"/>
            <a:r>
              <a:rPr lang="en-US" sz="7200" b="1" cap="small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rPr>
              <a:t>Python, Data Analytics, C, C++, IoT, Robotics</a:t>
            </a:r>
          </a:p>
          <a:p>
            <a:pPr algn="ctr"/>
            <a:r>
              <a:rPr lang="en-US" sz="7200" b="1" cap="small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rPr>
              <a:t>Java, .NET, JavaScript, ReactJS, Native, PHP</a:t>
            </a:r>
          </a:p>
          <a:p>
            <a:pPr algn="ctr"/>
            <a:r>
              <a:rPr lang="en-US" sz="7200" b="1" cap="small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rPr>
              <a:t>DevOps, Docker, Kubernetes, Cloud</a:t>
            </a:r>
          </a:p>
          <a:p>
            <a:pPr algn="ctr"/>
            <a:r>
              <a:rPr lang="en-US" sz="7200" b="1" cap="small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rPr>
              <a:t>Database, Firebase, Cyber Sec, Automation Test</a:t>
            </a:r>
          </a:p>
          <a:p>
            <a:pPr algn="ctr"/>
            <a:r>
              <a:rPr lang="en-US" sz="7200" b="1" cap="small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rPr>
              <a:t>Pmp, Agile, Office, Adv Excel, Tally, Html, Css</a:t>
            </a:r>
            <a:endParaRPr lang="en-US" sz="4800" b="1" cap="small" dirty="0">
              <a:solidFill>
                <a:schemeClr val="accent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5" name="32-Point Star 20">
            <a:extLst>
              <a:ext uri="{FF2B5EF4-FFF2-40B4-BE49-F238E27FC236}">
                <a16:creationId xmlns:a16="http://schemas.microsoft.com/office/drawing/2014/main" id="{289CD75F-7CF1-5CFC-BD95-6E64C730FC36}"/>
              </a:ext>
            </a:extLst>
          </p:cNvPr>
          <p:cNvSpPr/>
          <p:nvPr/>
        </p:nvSpPr>
        <p:spPr>
          <a:xfrm rot="21231751">
            <a:off x="348507" y="9991605"/>
            <a:ext cx="6479494" cy="4860235"/>
          </a:xfrm>
          <a:prstGeom prst="star32">
            <a:avLst/>
          </a:prstGeom>
          <a:solidFill>
            <a:srgbClr val="002060"/>
          </a:solidFill>
          <a:ln w="203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Upto </a:t>
            </a:r>
            <a:r>
              <a:rPr lang="en-US" sz="115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28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Off</a:t>
            </a:r>
            <a:r>
              <a:rPr lang="en-US" sz="4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  <a:p>
            <a:pPr algn="ctr"/>
            <a:r>
              <a:rPr lang="en-US" sz="28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T&amp;C Applies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78A26A3-6E03-D16E-D6B2-4CE07FC77059}"/>
              </a:ext>
            </a:extLst>
          </p:cNvPr>
          <p:cNvSpPr txBox="1"/>
          <p:nvPr/>
        </p:nvSpPr>
        <p:spPr>
          <a:xfrm>
            <a:off x="16582" y="26053386"/>
            <a:ext cx="17669839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cap="small" dirty="0">
                <a:latin typeface="Oxygen" panose="02000503000000000000" pitchFamily="2" charset="0"/>
              </a:rPr>
              <a:t>Globally experienced faculty from prestigious organizations</a:t>
            </a:r>
          </a:p>
          <a:p>
            <a:pPr algn="ctr"/>
            <a:r>
              <a:rPr lang="en-US" sz="4400" b="1" cap="small" dirty="0">
                <a:latin typeface="Oxygen" panose="02000503000000000000" pitchFamily="2" charset="0"/>
              </a:rPr>
              <a:t>fun learning, Project based, Career Focused, Certification Help</a:t>
            </a:r>
          </a:p>
        </p:txBody>
      </p:sp>
    </p:spTree>
    <p:extLst>
      <p:ext uri="{BB962C8B-B14F-4D97-AF65-F5344CB8AC3E}">
        <p14:creationId xmlns:p14="http://schemas.microsoft.com/office/powerpoint/2010/main" val="2224659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1292</TotalTime>
  <Words>214</Words>
  <Application>Microsoft Office PowerPoint</Application>
  <PresentationFormat>Custom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Oxygen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107</cp:revision>
  <dcterms:created xsi:type="dcterms:W3CDTF">2023-07-28T06:55:57Z</dcterms:created>
  <dcterms:modified xsi:type="dcterms:W3CDTF">2023-08-11T10:30:39Z</dcterms:modified>
</cp:coreProperties>
</file>