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6" y="49329559"/>
            <a:ext cx="1479694" cy="1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9" y="48776557"/>
            <a:ext cx="2585701" cy="25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814147" y="49713997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022343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9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448" y="1168168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98330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09" y="1168168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43013">
            <a:off x="1085799" y="27249833"/>
            <a:ext cx="10755483" cy="4908160"/>
          </a:xfrm>
          <a:prstGeom prst="star32">
            <a:avLst/>
          </a:prstGeom>
          <a:solidFill>
            <a:srgbClr val="002060"/>
          </a:solidFill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2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280146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2666194"/>
            <a:ext cx="25589322" cy="1304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– CLASS III - XII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PROFESSIONAL AI &amp; IT Training &amp; Projects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4997101" y="49380874"/>
            <a:ext cx="1402121" cy="1377063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0" y="49345571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1160</TotalTime>
  <Words>125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94</cp:revision>
  <dcterms:created xsi:type="dcterms:W3CDTF">2023-07-28T06:55:57Z</dcterms:created>
  <dcterms:modified xsi:type="dcterms:W3CDTF">2023-08-11T10:31:06Z</dcterms:modified>
</cp:coreProperties>
</file>