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</p:sldIdLst>
  <p:sldSz cx="25603200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" d="100"/>
          <a:sy n="10" d="100"/>
        </p:scale>
        <p:origin x="2385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8380311"/>
            <a:ext cx="21762720" cy="17827413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26895217"/>
            <a:ext cx="19202400" cy="12363023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3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8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2726267"/>
            <a:ext cx="5520690" cy="43395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2726267"/>
            <a:ext cx="16242030" cy="433950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3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12766055"/>
            <a:ext cx="22082760" cy="21300436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34268002"/>
            <a:ext cx="22082760" cy="11201396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13631334"/>
            <a:ext cx="1088136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13631334"/>
            <a:ext cx="1088136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5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726278"/>
            <a:ext cx="22082760" cy="9897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12552684"/>
            <a:ext cx="10831352" cy="6151876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8704560"/>
            <a:ext cx="10831352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12552684"/>
            <a:ext cx="10884695" cy="6151876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8704560"/>
            <a:ext cx="10884695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9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4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3413760"/>
            <a:ext cx="8257698" cy="1194816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7372785"/>
            <a:ext cx="12961620" cy="36389733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5361920"/>
            <a:ext cx="8257698" cy="28459857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5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3413760"/>
            <a:ext cx="8257698" cy="1194816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7372785"/>
            <a:ext cx="12961620" cy="36389733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5361920"/>
            <a:ext cx="8257698" cy="28459857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7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2726278"/>
            <a:ext cx="2208276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13631334"/>
            <a:ext cx="2208276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47460758"/>
            <a:ext cx="576072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47460758"/>
            <a:ext cx="864108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47460758"/>
            <a:ext cx="576072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0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8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5B9F4-C828-452F-C751-5F9AF64C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22989"/>
            <a:ext cx="25603742" cy="247183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0209" y="11890044"/>
            <a:ext cx="13006052" cy="1930421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104C451-B23D-3708-A7DB-CDA181369D79}"/>
              </a:ext>
            </a:extLst>
          </p:cNvPr>
          <p:cNvSpPr/>
          <p:nvPr/>
        </p:nvSpPr>
        <p:spPr>
          <a:xfrm>
            <a:off x="-542" y="48077702"/>
            <a:ext cx="25603742" cy="312869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2" name="Picture 10" descr="New Instagram Logo PNG Images 2023">
            <a:extLst>
              <a:ext uri="{FF2B5EF4-FFF2-40B4-BE49-F238E27FC236}">
                <a16:creationId xmlns:a16="http://schemas.microsoft.com/office/drawing/2014/main" id="{2A975E25-B8BA-7B3A-B880-6D50462A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233" y="49174192"/>
            <a:ext cx="1790429" cy="179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3384B965-D3AF-BA2B-55AE-3685B94C1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0" y="48505058"/>
            <a:ext cx="3128698" cy="312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E84058A-D644-5914-179D-A788DC9083CC}"/>
              </a:ext>
            </a:extLst>
          </p:cNvPr>
          <p:cNvSpPr/>
          <p:nvPr/>
        </p:nvSpPr>
        <p:spPr>
          <a:xfrm>
            <a:off x="5667051" y="49526796"/>
            <a:ext cx="197813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7200" dirty="0">
              <a:solidFill>
                <a:srgbClr val="0000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713" y="557926"/>
            <a:ext cx="19106561" cy="928033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8F4ED22-01EC-7429-671A-220A0C689694}"/>
              </a:ext>
            </a:extLst>
          </p:cNvPr>
          <p:cNvSpPr txBox="1"/>
          <p:nvPr/>
        </p:nvSpPr>
        <p:spPr>
          <a:xfrm>
            <a:off x="3278955" y="9957918"/>
            <a:ext cx="95550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508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 rad="50800"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1474C8-D56F-A009-1E43-209F024854AC}"/>
              </a:ext>
            </a:extLst>
          </p:cNvPr>
          <p:cNvSpPr txBox="1"/>
          <p:nvPr/>
        </p:nvSpPr>
        <p:spPr>
          <a:xfrm>
            <a:off x="3298479" y="11449901"/>
            <a:ext cx="191065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94, Near Fire Brigade &amp; Krisi Vikas</a:t>
            </a:r>
          </a:p>
        </p:txBody>
      </p:sp>
      <p:pic>
        <p:nvPicPr>
          <p:cNvPr id="40" name="Picture 14" descr="Whatsapp Icon PNGs for Free Download">
            <a:extLst>
              <a:ext uri="{FF2B5EF4-FFF2-40B4-BE49-F238E27FC236}">
                <a16:creationId xmlns:a16="http://schemas.microsoft.com/office/drawing/2014/main" id="{4614A863-72B5-6D79-5611-3F749E58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4634" y="10322140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9D8F186-43FC-19CD-B884-5AEC7E1E6390}"/>
              </a:ext>
            </a:extLst>
          </p:cNvPr>
          <p:cNvSpPr/>
          <p:nvPr/>
        </p:nvSpPr>
        <p:spPr>
          <a:xfrm>
            <a:off x="13457671" y="9738788"/>
            <a:ext cx="8984380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 rad="63500"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42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0AE7602C-AB89-8DF9-830B-C813846C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6458" y="10295994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7E38920-CFB2-95B6-5E80-A46054D7F0C4}"/>
              </a:ext>
            </a:extLst>
          </p:cNvPr>
          <p:cNvSpPr/>
          <p:nvPr/>
        </p:nvSpPr>
        <p:spPr>
          <a:xfrm>
            <a:off x="15437084" y="31720195"/>
            <a:ext cx="58778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6000" b="1" dirty="0">
                <a:solidFill>
                  <a:srgbClr val="002060"/>
                </a:solidFill>
                <a:latin typeface="Oxygen" panose="02000503000000000000" pitchFamily="2" charset="0"/>
              </a:rPr>
              <a:t>App Download</a:t>
            </a:r>
          </a:p>
        </p:txBody>
      </p:sp>
      <p:pic>
        <p:nvPicPr>
          <p:cNvPr id="2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91DDA7FB-AAED-BFBB-67EE-9C06F7C59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3649" y="30256513"/>
            <a:ext cx="1305272" cy="146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21841" y="20220469"/>
            <a:ext cx="1197356" cy="113194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9BF914C-767B-4A9B-B892-9FE9D722EE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4969" y="28779053"/>
            <a:ext cx="1305272" cy="123396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7D981AE-9BFA-FFAC-76C9-3617EFBC8B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1418" y="28455270"/>
            <a:ext cx="3481975" cy="3481975"/>
          </a:xfrm>
          <a:prstGeom prst="rect">
            <a:avLst/>
          </a:prstGeom>
        </p:spPr>
      </p:pic>
      <p:sp>
        <p:nvSpPr>
          <p:cNvPr id="9" name="32-Point Star 20">
            <a:extLst>
              <a:ext uri="{FF2B5EF4-FFF2-40B4-BE49-F238E27FC236}">
                <a16:creationId xmlns:a16="http://schemas.microsoft.com/office/drawing/2014/main" id="{013D7344-D51C-35DC-9DCB-9528C8A4AFF7}"/>
              </a:ext>
            </a:extLst>
          </p:cNvPr>
          <p:cNvSpPr/>
          <p:nvPr/>
        </p:nvSpPr>
        <p:spPr>
          <a:xfrm rot="21243013">
            <a:off x="8218968" y="12897609"/>
            <a:ext cx="9704255" cy="6077043"/>
          </a:xfrm>
          <a:prstGeom prst="star32">
            <a:avLst/>
          </a:prstGeom>
          <a:solidFill>
            <a:srgbClr val="002060"/>
          </a:solidFill>
          <a:ln w="317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 </a:t>
            </a:r>
            <a:r>
              <a:rPr lang="en-US" sz="15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Off</a:t>
            </a:r>
            <a:r>
              <a:rPr lang="en-US" sz="5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3743A-F8AA-2C8D-2E19-037F2BC146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6279">
            <a:off x="-7650074" y="5460751"/>
            <a:ext cx="24035614" cy="3361258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622DD28-862B-63BF-DF65-1EC2D878807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9" y="21240153"/>
            <a:ext cx="11973002" cy="288141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1947EF-B294-98B3-67D8-8C8A26F971AF}"/>
              </a:ext>
            </a:extLst>
          </p:cNvPr>
          <p:cNvSpPr/>
          <p:nvPr/>
        </p:nvSpPr>
        <p:spPr>
          <a:xfrm>
            <a:off x="-7481" y="24795755"/>
            <a:ext cx="8750428" cy="12341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43E14B3-49BF-2BFE-5BE3-B58E9F8EDE1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527" y="25062152"/>
            <a:ext cx="17064180" cy="26495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8FDE4AC-06D7-40A5-3B56-9AC82D0DC8E9}"/>
              </a:ext>
            </a:extLst>
          </p:cNvPr>
          <p:cNvSpPr txBox="1"/>
          <p:nvPr/>
        </p:nvSpPr>
        <p:spPr>
          <a:xfrm>
            <a:off x="-60074" y="33310202"/>
            <a:ext cx="25589322" cy="12025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Artificial Intelligence, Robotics – Class III - XII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Professional AI &amp; IT Training &amp; Projects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VIII-XII -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NEET, IIT-JEE (Mains &amp; Advanced)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BCom, BBA, CA, CMA, CS, CFA, CLAT, LLB, LLM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Grooming, Ielts, Toefl, Foreign Languages</a:t>
            </a:r>
            <a:endParaRPr lang="en-US" sz="115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AE414E8-03DC-F42E-8E46-D9BF256B845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664" y="28537537"/>
            <a:ext cx="3481974" cy="3481974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014AEB-8434-DEF4-8A98-78FDC58D2678}"/>
              </a:ext>
            </a:extLst>
          </p:cNvPr>
          <p:cNvSpPr/>
          <p:nvPr/>
        </p:nvSpPr>
        <p:spPr>
          <a:xfrm>
            <a:off x="4992341" y="29397968"/>
            <a:ext cx="1274655" cy="1251875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5955199-A9C1-A9D5-AEFF-7380D6EB791D}"/>
              </a:ext>
            </a:extLst>
          </p:cNvPr>
          <p:cNvSpPr/>
          <p:nvPr/>
        </p:nvSpPr>
        <p:spPr>
          <a:xfrm>
            <a:off x="3775373" y="30838899"/>
            <a:ext cx="58778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6000" b="1" dirty="0">
                <a:solidFill>
                  <a:srgbClr val="002060"/>
                </a:solidFill>
                <a:latin typeface="Oxygen" panose="02000503000000000000" pitchFamily="2" charset="0"/>
              </a:rPr>
              <a:t>Follow </a:t>
            </a:r>
          </a:p>
          <a:p>
            <a:r>
              <a:rPr lang="en-AU" sz="6000" b="1" dirty="0">
                <a:solidFill>
                  <a:srgbClr val="002060"/>
                </a:solidFill>
                <a:latin typeface="Oxygen" panose="02000503000000000000" pitchFamily="2" charset="0"/>
              </a:rPr>
              <a:t>for Discounts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05E1B0-4C47-2150-52A2-4A94407F3709}"/>
              </a:ext>
            </a:extLst>
          </p:cNvPr>
          <p:cNvSpPr txBox="1"/>
          <p:nvPr/>
        </p:nvSpPr>
        <p:spPr>
          <a:xfrm>
            <a:off x="0" y="46087642"/>
            <a:ext cx="2560374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Finest Teachers, Study Materials, Mock Tests, Doubt Clearing, PTM, Counselling</a:t>
            </a:r>
          </a:p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400+ Courses, 20 Smart Classrooms, AC, CCTV</a:t>
            </a:r>
          </a:p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Professional Courses are Proj-Based, Certification Oriented &amp; Career Focused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6359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5B9F4-C828-452F-C751-5F9AF64C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22989"/>
            <a:ext cx="25603742" cy="247183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0209" y="11264403"/>
            <a:ext cx="13006052" cy="1930421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104C451-B23D-3708-A7DB-CDA181369D79}"/>
              </a:ext>
            </a:extLst>
          </p:cNvPr>
          <p:cNvSpPr/>
          <p:nvPr/>
        </p:nvSpPr>
        <p:spPr>
          <a:xfrm>
            <a:off x="-542" y="48077702"/>
            <a:ext cx="25603742" cy="312869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2" name="Picture 10" descr="New Instagram Logo PNG Images 2023">
            <a:extLst>
              <a:ext uri="{FF2B5EF4-FFF2-40B4-BE49-F238E27FC236}">
                <a16:creationId xmlns:a16="http://schemas.microsoft.com/office/drawing/2014/main" id="{2A975E25-B8BA-7B3A-B880-6D50462A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233" y="49174192"/>
            <a:ext cx="1790429" cy="179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3384B965-D3AF-BA2B-55AE-3685B94C1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0" y="48505058"/>
            <a:ext cx="3128698" cy="312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E84058A-D644-5914-179D-A788DC9083CC}"/>
              </a:ext>
            </a:extLst>
          </p:cNvPr>
          <p:cNvSpPr/>
          <p:nvPr/>
        </p:nvSpPr>
        <p:spPr>
          <a:xfrm>
            <a:off x="5667051" y="49526796"/>
            <a:ext cx="197813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7200" dirty="0">
              <a:solidFill>
                <a:srgbClr val="0000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713" y="557926"/>
            <a:ext cx="19106561" cy="928033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71474C8-D56F-A009-1E43-209F024854AC}"/>
              </a:ext>
            </a:extLst>
          </p:cNvPr>
          <p:cNvSpPr txBox="1"/>
          <p:nvPr/>
        </p:nvSpPr>
        <p:spPr>
          <a:xfrm>
            <a:off x="3298479" y="11257393"/>
            <a:ext cx="191065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</a:t>
            </a:r>
          </a:p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Near Fire Brigade &amp; Krisi Vikas</a:t>
            </a:r>
          </a:p>
        </p:txBody>
      </p:sp>
      <p:pic>
        <p:nvPicPr>
          <p:cNvPr id="40" name="Picture 14" descr="Whatsapp Icon PNGs for Free Download">
            <a:extLst>
              <a:ext uri="{FF2B5EF4-FFF2-40B4-BE49-F238E27FC236}">
                <a16:creationId xmlns:a16="http://schemas.microsoft.com/office/drawing/2014/main" id="{4614A863-72B5-6D79-5611-3F749E58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4424" y="13403278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9D8F186-43FC-19CD-B884-5AEC7E1E6390}"/>
              </a:ext>
            </a:extLst>
          </p:cNvPr>
          <p:cNvSpPr/>
          <p:nvPr/>
        </p:nvSpPr>
        <p:spPr>
          <a:xfrm>
            <a:off x="8307461" y="12819926"/>
            <a:ext cx="8984380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 rad="63500"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42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0AE7602C-AB89-8DF9-830B-C813846C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248" y="13377132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78A26A3-6E03-D16E-D6B2-4CE07FC77059}"/>
              </a:ext>
            </a:extLst>
          </p:cNvPr>
          <p:cNvSpPr txBox="1"/>
          <p:nvPr/>
        </p:nvSpPr>
        <p:spPr>
          <a:xfrm>
            <a:off x="0" y="46793497"/>
            <a:ext cx="2560374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Globally experienced faculty from prestigious organizations, fun &amp; easy learning</a:t>
            </a:r>
          </a:p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Project based, Career Focused, Certification Help, Smart Classrooms, AC, CCTV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E5D79E-9D08-2548-4F0B-DDA06A2DBD1F}"/>
              </a:ext>
            </a:extLst>
          </p:cNvPr>
          <p:cNvSpPr txBox="1"/>
          <p:nvPr/>
        </p:nvSpPr>
        <p:spPr>
          <a:xfrm>
            <a:off x="2827244" y="9960129"/>
            <a:ext cx="195777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Artificial Intelligence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AEA0E6-AFA8-3AF8-6E68-4C7CD1F8BB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912" y="10115331"/>
            <a:ext cx="15662123" cy="208345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21841" y="20220469"/>
            <a:ext cx="1197356" cy="113194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19463C9-234E-E885-5699-32205E3F5A37}"/>
              </a:ext>
            </a:extLst>
          </p:cNvPr>
          <p:cNvSpPr/>
          <p:nvPr/>
        </p:nvSpPr>
        <p:spPr>
          <a:xfrm>
            <a:off x="-53900" y="24120551"/>
            <a:ext cx="15392540" cy="9835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43E14B3-49BF-2BFE-5BE3-B58E9F8EDE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795" y="24335512"/>
            <a:ext cx="12820572" cy="199060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0B5BD0E-27AF-1848-9DB4-89CEFD0A70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450" y="18081667"/>
            <a:ext cx="7744546" cy="58117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B4E11D7-E18B-A672-A882-F19BAC3646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028192" y="18042970"/>
            <a:ext cx="7358184" cy="581176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622DD28-862B-63BF-DF65-1EC2D878807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542" y="21478810"/>
            <a:ext cx="9895043" cy="2381331"/>
          </a:xfrm>
          <a:prstGeom prst="rect">
            <a:avLst/>
          </a:prstGeom>
        </p:spPr>
      </p:pic>
      <p:sp>
        <p:nvSpPr>
          <p:cNvPr id="9" name="32-Point Star 20">
            <a:extLst>
              <a:ext uri="{FF2B5EF4-FFF2-40B4-BE49-F238E27FC236}">
                <a16:creationId xmlns:a16="http://schemas.microsoft.com/office/drawing/2014/main" id="{013D7344-D51C-35DC-9DCB-9528C8A4AFF7}"/>
              </a:ext>
            </a:extLst>
          </p:cNvPr>
          <p:cNvSpPr/>
          <p:nvPr/>
        </p:nvSpPr>
        <p:spPr>
          <a:xfrm rot="21243013">
            <a:off x="1103469" y="26539404"/>
            <a:ext cx="11821320" cy="5292665"/>
          </a:xfrm>
          <a:prstGeom prst="star32">
            <a:avLst/>
          </a:prstGeom>
          <a:solidFill>
            <a:srgbClr val="002060"/>
          </a:solidFill>
          <a:ln w="317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 </a:t>
            </a:r>
            <a:r>
              <a:rPr lang="en-US" sz="15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Off</a:t>
            </a:r>
            <a:r>
              <a:rPr lang="en-US" sz="5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Applies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B9BBFF-109F-7FAD-CF9E-14C885B1D1BA}"/>
              </a:ext>
            </a:extLst>
          </p:cNvPr>
          <p:cNvSpPr txBox="1"/>
          <p:nvPr/>
        </p:nvSpPr>
        <p:spPr>
          <a:xfrm>
            <a:off x="37110" y="32341194"/>
            <a:ext cx="25507765" cy="13080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Artificial Intelligence, Robotics - Class III-XII</a:t>
            </a:r>
          </a:p>
          <a:p>
            <a:pPr algn="ctr"/>
            <a:r>
              <a:rPr lang="en-US" sz="100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Professional AI &amp; IT Training &amp; Projects </a:t>
            </a:r>
            <a:r>
              <a:rPr lang="en-US" sz="84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Data Science, Computer Vision, NLP, DSP</a:t>
            </a:r>
          </a:p>
          <a:p>
            <a:pPr algn="ctr"/>
            <a:r>
              <a:rPr lang="en-US" sz="84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Python, Data Analytics, C, C++, IoT, Robotics</a:t>
            </a:r>
          </a:p>
          <a:p>
            <a:pPr algn="ctr"/>
            <a:r>
              <a:rPr lang="en-US" sz="84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Java, .NET, JavaScript, ReactJS, Native, PHP</a:t>
            </a:r>
          </a:p>
          <a:p>
            <a:pPr algn="ctr"/>
            <a:r>
              <a:rPr lang="en-US" sz="84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DevOps, Docker, Kubernetes, Cloud</a:t>
            </a:r>
          </a:p>
          <a:p>
            <a:pPr algn="ctr"/>
            <a:r>
              <a:rPr lang="en-US" sz="84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Database, Firebase, Cyber Sec, Automation Test</a:t>
            </a:r>
          </a:p>
          <a:p>
            <a:pPr algn="ctr"/>
            <a:r>
              <a:rPr lang="en-US" sz="84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Pmp, Agile, Office, Adv Excel, Tally, Html, Css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E38920-CFB2-95B6-5E80-A46054D7F0C4}"/>
              </a:ext>
            </a:extLst>
          </p:cNvPr>
          <p:cNvSpPr/>
          <p:nvPr/>
        </p:nvSpPr>
        <p:spPr>
          <a:xfrm>
            <a:off x="19479695" y="30902051"/>
            <a:ext cx="58778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6000" b="1" dirty="0">
                <a:solidFill>
                  <a:srgbClr val="002060"/>
                </a:solidFill>
                <a:latin typeface="Oxygen" panose="02000503000000000000" pitchFamily="2" charset="0"/>
              </a:rPr>
              <a:t>App Download</a:t>
            </a:r>
          </a:p>
        </p:txBody>
      </p:sp>
      <p:pic>
        <p:nvPicPr>
          <p:cNvPr id="2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91DDA7FB-AAED-BFBB-67EE-9C06F7C59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260" y="29438369"/>
            <a:ext cx="1305272" cy="146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9BF914C-767B-4A9B-B892-9FE9D722EE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7580" y="27960909"/>
            <a:ext cx="1305272" cy="123396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7D981AE-9BFA-FFAC-76C9-3617EFBC8B0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4029" y="27637126"/>
            <a:ext cx="3481975" cy="34819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E414E8-03DC-F42E-8E46-D9BF256B84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7423" y="27719393"/>
            <a:ext cx="3481974" cy="3481974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014AEB-8434-DEF4-8A98-78FDC58D2678}"/>
              </a:ext>
            </a:extLst>
          </p:cNvPr>
          <p:cNvSpPr/>
          <p:nvPr/>
        </p:nvSpPr>
        <p:spPr>
          <a:xfrm>
            <a:off x="14425100" y="28579824"/>
            <a:ext cx="1274655" cy="1251875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5955199-A9C1-A9D5-AEFF-7380D6EB791D}"/>
              </a:ext>
            </a:extLst>
          </p:cNvPr>
          <p:cNvSpPr/>
          <p:nvPr/>
        </p:nvSpPr>
        <p:spPr>
          <a:xfrm>
            <a:off x="13208132" y="30020755"/>
            <a:ext cx="58778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6000" b="1" dirty="0">
                <a:solidFill>
                  <a:srgbClr val="002060"/>
                </a:solidFill>
                <a:latin typeface="Oxygen" panose="02000503000000000000" pitchFamily="2" charset="0"/>
              </a:rPr>
              <a:t>Follow </a:t>
            </a:r>
          </a:p>
          <a:p>
            <a:r>
              <a:rPr lang="en-AU" sz="6000" b="1" dirty="0">
                <a:solidFill>
                  <a:srgbClr val="002060"/>
                </a:solidFill>
                <a:latin typeface="Oxygen" panose="02000503000000000000" pitchFamily="2" charset="0"/>
              </a:rPr>
              <a:t>for Discounts</a:t>
            </a:r>
          </a:p>
        </p:txBody>
      </p:sp>
    </p:spTree>
    <p:extLst>
      <p:ext uri="{BB962C8B-B14F-4D97-AF65-F5344CB8AC3E}">
        <p14:creationId xmlns:p14="http://schemas.microsoft.com/office/powerpoint/2010/main" val="2224659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1105</TotalTime>
  <Words>273</Words>
  <Application>Microsoft Office PowerPoint</Application>
  <PresentationFormat>Custom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97</cp:revision>
  <dcterms:created xsi:type="dcterms:W3CDTF">2023-07-28T06:55:57Z</dcterms:created>
  <dcterms:modified xsi:type="dcterms:W3CDTF">2023-08-11T09:30:15Z</dcterms:modified>
</cp:coreProperties>
</file>