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7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8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20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3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1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1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50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3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7208-582F-4918-B86F-64AC116E7DCD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9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04450" y="1431291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88733" y="1219432"/>
            <a:ext cx="5881036" cy="2006304"/>
            <a:chOff x="1222409" y="2257689"/>
            <a:chExt cx="5881036" cy="2006304"/>
          </a:xfrm>
        </p:grpSpPr>
        <p:sp>
          <p:nvSpPr>
            <p:cNvPr id="5" name="Rounded Rectangle 4"/>
            <p:cNvSpPr/>
            <p:nvPr/>
          </p:nvSpPr>
          <p:spPr>
            <a:xfrm>
              <a:off x="1222409" y="2257689"/>
              <a:ext cx="5881036" cy="2006304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444500">
                <a:srgbClr val="FF8C52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>
              <a:off x="1666428" y="2392441"/>
              <a:ext cx="1293159" cy="129315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0950" y="2501532"/>
              <a:ext cx="39258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nodiam</a:t>
              </a:r>
              <a:endParaRPr lang="en-AU" sz="28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7355" y="3632725"/>
              <a:ext cx="51254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00" b="1" i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Education that enlightens!</a:t>
              </a:r>
              <a:endParaRPr lang="en-AU" sz="3100" b="1" i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00" y="4022379"/>
            <a:ext cx="3505504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7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2023-06-25T15:02:56Z</dcterms:created>
  <dcterms:modified xsi:type="dcterms:W3CDTF">2023-06-26T15:38:53Z</dcterms:modified>
</cp:coreProperties>
</file>