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5" r:id="rId4"/>
    <p:sldId id="282" r:id="rId5"/>
    <p:sldId id="269" r:id="rId6"/>
    <p:sldId id="287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0000FF"/>
    <a:srgbClr val="E0F5FF"/>
    <a:srgbClr val="B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0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1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9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3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82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6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F63D-CF17-4B8F-8FBD-09D7B72091E5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9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7852" y="0"/>
            <a:ext cx="38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Accessing Anodiam App</a:t>
            </a: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21" y="1036548"/>
            <a:ext cx="7439025" cy="3857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39" y="5424516"/>
            <a:ext cx="389703" cy="389318"/>
          </a:xfrm>
          <a:prstGeom prst="rect">
            <a:avLst/>
          </a:prstGeom>
          <a:ln>
            <a:solidFill>
              <a:srgbClr val="BEFFFF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686426" y="4894173"/>
            <a:ext cx="28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2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9347" y="2130002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29347" y="3808480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279" y="2709398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29617" y="2144934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213561" y="2485584"/>
            <a:ext cx="10964" cy="323991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13561" y="2060294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1710" y="2129670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587349" y="2138562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3558" y="2115928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131" y="2900435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1135" y="3364193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3571" y="3364193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862" y="307859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7" y="3539605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8593" y="3385541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34" y="3449206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45891" y="342203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678" y="2616515"/>
            <a:ext cx="3455765" cy="1298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155" y="930688"/>
            <a:ext cx="3361302" cy="1243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Web</a:t>
            </a:r>
            <a:endParaRPr lang="en-AU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07449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307449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246" name="Rectangle 245"/>
          <p:cNvSpPr/>
          <p:nvPr/>
        </p:nvSpPr>
        <p:spPr>
          <a:xfrm>
            <a:off x="307449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47" name="Freeform 246"/>
          <p:cNvSpPr/>
          <p:nvPr/>
        </p:nvSpPr>
        <p:spPr>
          <a:xfrm>
            <a:off x="8045254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7449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9" name="Rectangle 248"/>
          <p:cNvSpPr/>
          <p:nvPr/>
        </p:nvSpPr>
        <p:spPr>
          <a:xfrm>
            <a:off x="5742758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6006999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4335850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2" name="Rectangle 25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254"/>
          <p:cNvSpPr/>
          <p:nvPr/>
        </p:nvSpPr>
        <p:spPr>
          <a:xfrm>
            <a:off x="5198408" y="2121578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4" y="823059"/>
            <a:ext cx="627619" cy="62700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6656271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9904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44931"/>
              </p:ext>
            </p:extLst>
          </p:nvPr>
        </p:nvGraphicFramePr>
        <p:xfrm>
          <a:off x="7111703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061494" y="4236093"/>
            <a:ext cx="5077639" cy="1658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154777" y="2172514"/>
            <a:ext cx="2922893" cy="198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059834" y="2135902"/>
            <a:ext cx="5025694" cy="2042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678834" y="2444169"/>
            <a:ext cx="154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1. 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52824" y="2822850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292798" y="2953093"/>
            <a:ext cx="439539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7342956" y="2413261"/>
            <a:ext cx="21323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</a:p>
          <a:p>
            <a:pPr lvl="1"/>
            <a:r>
              <a:rPr lang="en-AU" sz="1000" dirty="0" smtClean="0"/>
              <a:t>5. Quiz 2                           </a:t>
            </a:r>
            <a:endParaRPr lang="en-AU" sz="1000" dirty="0"/>
          </a:p>
          <a:p>
            <a:pPr lvl="1"/>
            <a:r>
              <a:rPr lang="en-AU" sz="1000" dirty="0" smtClean="0"/>
              <a:t>6. Chapter </a:t>
            </a:r>
            <a:r>
              <a:rPr lang="en-AU" sz="1000" dirty="0"/>
              <a:t>4</a:t>
            </a:r>
            <a:r>
              <a:rPr lang="en-AU" sz="1000" dirty="0" smtClean="0"/>
              <a:t> Name</a:t>
            </a:r>
            <a:endParaRPr lang="en-AU" sz="1000" dirty="0"/>
          </a:p>
          <a:p>
            <a:r>
              <a:rPr lang="en-AU" sz="1000" dirty="0"/>
              <a:t> </a:t>
            </a:r>
            <a:r>
              <a:rPr lang="en-AU" sz="1000" dirty="0" smtClean="0"/>
              <a:t>     </a:t>
            </a:r>
            <a:r>
              <a:rPr lang="en-AU" sz="1000" b="1" dirty="0" smtClean="0"/>
              <a:t>Section 3</a:t>
            </a:r>
          </a:p>
          <a:p>
            <a:pPr lvl="1"/>
            <a:r>
              <a:rPr lang="en-AU" sz="1000" dirty="0" smtClean="0"/>
              <a:t>7. Chapter 5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4745" y="2138522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2" name="TextBox 151"/>
          <p:cNvSpPr txBox="1"/>
          <p:nvPr/>
        </p:nvSpPr>
        <p:spPr>
          <a:xfrm>
            <a:off x="2117927" y="4326234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154778" y="4222728"/>
            <a:ext cx="2931476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2140551" y="4873491"/>
            <a:ext cx="343074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Queries and Resolutions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2111316" y="4003619"/>
            <a:ext cx="4963248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79205" y="4003619"/>
            <a:ext cx="165346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6895" y="3945784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60256" y="3676560"/>
            <a:ext cx="233795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27507" y="4267166"/>
            <a:ext cx="2613600" cy="116623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7327507" y="4288278"/>
            <a:ext cx="2613600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342956" y="4288278"/>
            <a:ext cx="2598152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7296228" y="5514056"/>
            <a:ext cx="2698427" cy="325947"/>
            <a:chOff x="6210091" y="1736080"/>
            <a:chExt cx="2230105" cy="635182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210091" y="1831262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210091" y="2371262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8009386" y="5492536"/>
            <a:ext cx="118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 a query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8946" y="3660034"/>
            <a:ext cx="1003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2842" y="2917117"/>
            <a:ext cx="193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3350" y="3596973"/>
            <a:ext cx="80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7158" y="3601688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1119" y="3642341"/>
            <a:ext cx="413763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6677154" y="3676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32773" y="3676525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632773" y="3845593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6807844" y="3736107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6558434" y="3724200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67499" y="3592505"/>
            <a:ext cx="5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Web</a:t>
            </a:r>
            <a:endParaRPr lang="en-AU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3567" y="592168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013567" y="88508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2013567" y="180841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9751372" y="185585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3567" y="76393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48876" y="176090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713117" y="197804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041968" y="185068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8" name="Rectangle 6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7074564" y="4903621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74564" y="4268177"/>
            <a:ext cx="0" cy="74092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51" y="991901"/>
            <a:ext cx="627619" cy="6270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9082667" y="2485977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Isosceles Triangle 54"/>
          <p:cNvSpPr/>
          <p:nvPr/>
        </p:nvSpPr>
        <p:spPr>
          <a:xfrm rot="10800000">
            <a:off x="9104317" y="2491508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/>
          <p:cNvSpPr/>
          <p:nvPr/>
        </p:nvSpPr>
        <p:spPr>
          <a:xfrm>
            <a:off x="9129781" y="2783676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9017785" y="2676083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9125015" y="2993228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4" name="Rectangle 73"/>
          <p:cNvSpPr/>
          <p:nvPr/>
        </p:nvSpPr>
        <p:spPr>
          <a:xfrm>
            <a:off x="9013019" y="2885635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9129781" y="334089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6" name="Rectangle 75"/>
          <p:cNvSpPr/>
          <p:nvPr/>
        </p:nvSpPr>
        <p:spPr>
          <a:xfrm>
            <a:off x="9017785" y="3233298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9120252" y="373141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9120252" y="39885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2" name="Rectangle 81"/>
          <p:cNvSpPr/>
          <p:nvPr/>
        </p:nvSpPr>
        <p:spPr>
          <a:xfrm>
            <a:off x="9008256" y="3881000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9739391" y="2251248"/>
            <a:ext cx="10964" cy="1828849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739387" y="2207556"/>
            <a:ext cx="0" cy="108479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29739" y="52631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793859" y="54825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77" name="Rectangle 76"/>
          <p:cNvSpPr/>
          <p:nvPr/>
        </p:nvSpPr>
        <p:spPr>
          <a:xfrm>
            <a:off x="5724971" y="49155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03383" y="510626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  <p:sp>
        <p:nvSpPr>
          <p:cNvPr id="80" name="Oval 79"/>
          <p:cNvSpPr/>
          <p:nvPr/>
        </p:nvSpPr>
        <p:spPr>
          <a:xfrm>
            <a:off x="8213615" y="18220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17248" y="17713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0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392964" y="2755409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440860" y="271871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5407"/>
              </p:ext>
            </p:extLst>
          </p:nvPr>
        </p:nvGraphicFramePr>
        <p:xfrm>
          <a:off x="425715" y="332396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400986" y="3934504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448882" y="3897812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4232"/>
              </p:ext>
            </p:extLst>
          </p:nvPr>
        </p:nvGraphicFramePr>
        <p:xfrm>
          <a:off x="433737" y="4342637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4398803" y="2730725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4446699" y="2694034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11606"/>
              </p:ext>
            </p:extLst>
          </p:nvPr>
        </p:nvGraphicFramePr>
        <p:xfrm>
          <a:off x="4431554" y="313885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40" y="3670554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4430637" y="3645587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06825" y="4042352"/>
            <a:ext cx="3569088" cy="875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4454721" y="3985420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09458"/>
              </p:ext>
            </p:extLst>
          </p:nvPr>
        </p:nvGraphicFramePr>
        <p:xfrm>
          <a:off x="4439576" y="4430245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85" y="1446703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Web</a:t>
            </a:r>
            <a:endParaRPr lang="en-AU" sz="2400" dirty="0"/>
          </a:p>
        </p:txBody>
      </p:sp>
      <p:sp>
        <p:nvSpPr>
          <p:cNvPr id="77" name="Rectangle 76"/>
          <p:cNvSpPr/>
          <p:nvPr/>
        </p:nvSpPr>
        <p:spPr>
          <a:xfrm>
            <a:off x="2501352" y="2071515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6892" y="5818815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66892" y="782207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0" name="Rectangle 89"/>
          <p:cNvSpPr/>
          <p:nvPr/>
        </p:nvSpPr>
        <p:spPr>
          <a:xfrm>
            <a:off x="166892" y="1705537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7904697" y="1752983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892" y="661059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5602201" y="1658035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866442" y="1875167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195293" y="1747810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6" name="Rectangle 9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9" y="900333"/>
            <a:ext cx="627619" cy="6270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6513389" y="17077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17022" y="16570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50205"/>
              </p:ext>
            </p:extLst>
          </p:nvPr>
        </p:nvGraphicFramePr>
        <p:xfrm>
          <a:off x="6968821" y="1954389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868" y="2039663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22353" y="2983676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2670249" y="2946985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09744"/>
              </p:ext>
            </p:extLst>
          </p:nvPr>
        </p:nvGraphicFramePr>
        <p:xfrm>
          <a:off x="2745040" y="3231352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34" y="3498385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2614333" y="4082559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2662229" y="4045867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39549"/>
              </p:ext>
            </p:extLst>
          </p:nvPr>
        </p:nvGraphicFramePr>
        <p:xfrm>
          <a:off x="2737020" y="4314192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14" y="45972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79" y="1333762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Web</a:t>
            </a:r>
            <a:endParaRPr lang="en-A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91408" y="5786963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91408" y="750355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2" name="Rectangle 91"/>
          <p:cNvSpPr/>
          <p:nvPr/>
        </p:nvSpPr>
        <p:spPr>
          <a:xfrm>
            <a:off x="291408" y="1673685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029213" y="1721131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1408" y="629207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5726717" y="1626183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990958" y="1843315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19809" y="1715958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3" y="861696"/>
            <a:ext cx="627619" cy="6270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6599123" y="1679179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2756" y="1628503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41633"/>
              </p:ext>
            </p:extLst>
          </p:nvPr>
        </p:nvGraphicFramePr>
        <p:xfrm>
          <a:off x="7054555" y="1925813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HEADER, FOOTER &amp; LOGO – .</a:t>
            </a:r>
            <a:r>
              <a:rPr lang="en-AU" sz="2400" dirty="0" err="1" smtClean="0"/>
              <a:t>png</a:t>
            </a:r>
            <a:r>
              <a:rPr lang="en-AU" sz="2400" dirty="0" smtClean="0"/>
              <a:t> images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1" y="5243582"/>
            <a:ext cx="9895238" cy="1114286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599042" y="2892783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>
            <a:off x="7792200" y="2101993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103" y="590549"/>
            <a:ext cx="2857500" cy="187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0800000">
            <a:off x="3829048" y="590548"/>
            <a:ext cx="2877553" cy="1876426"/>
          </a:xfrm>
          <a:prstGeom prst="rect">
            <a:avLst/>
          </a:prstGeom>
          <a:gradFill>
            <a:gsLst>
              <a:gs pos="1000">
                <a:schemeClr val="accent1">
                  <a:lumMod val="5000"/>
                  <a:lumOff val="95000"/>
                  <a:alpha val="0"/>
                </a:schemeClr>
              </a:gs>
              <a:gs pos="15000">
                <a:srgbClr val="E0F5FF"/>
              </a:gs>
              <a:gs pos="100000">
                <a:schemeClr val="bg1"/>
              </a:gs>
              <a:gs pos="31000">
                <a:srgbClr val="E0F5FF"/>
              </a:gs>
              <a:gs pos="38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/>
          <p:cNvSpPr/>
          <p:nvPr/>
        </p:nvSpPr>
        <p:spPr>
          <a:xfrm>
            <a:off x="5380115" y="3347521"/>
            <a:ext cx="427344" cy="42734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Web</a:t>
            </a:r>
            <a:endParaRPr lang="en-A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447675"/>
            <a:ext cx="57245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730386" y="1693643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335258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78838" y="5324252"/>
            <a:ext cx="667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Create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848748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912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Referrer’s Email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62999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337346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988715" y="532634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Skip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333898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58128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60891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4085299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4112928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3339350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830368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83073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848748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33389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3339350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830368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830734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4293048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429341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759380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759746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45599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52766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53913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3353638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51658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58825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59972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- CREATE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799361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/>
              <a:t>Welcome FirstName! Complete your profile and get Discounts</a:t>
            </a:r>
            <a:r>
              <a:rPr lang="en-AU" dirty="0" smtClean="0"/>
              <a:t>!</a:t>
            </a:r>
          </a:p>
          <a:p>
            <a:pPr algn="ctr"/>
            <a:endParaRPr lang="en-AU" dirty="0"/>
          </a:p>
        </p:txBody>
      </p:sp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22" y="823059"/>
            <a:ext cx="627619" cy="627000"/>
          </a:xfrm>
          <a:prstGeom prst="rect">
            <a:avLst/>
          </a:prstGeom>
        </p:spPr>
      </p:pic>
      <p:sp>
        <p:nvSpPr>
          <p:cNvPr id="104" name="Oval 103"/>
          <p:cNvSpPr/>
          <p:nvPr/>
        </p:nvSpPr>
        <p:spPr>
          <a:xfrm>
            <a:off x="4464990" y="2881445"/>
            <a:ext cx="164448" cy="181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11" y="2821589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/>
              <a:t>Static </a:t>
            </a:r>
            <a:r>
              <a:rPr lang="en-AU" dirty="0" smtClean="0"/>
              <a:t>Header</a:t>
            </a:r>
          </a:p>
          <a:p>
            <a:pPr algn="ctr"/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6" name="Rectangle 5"/>
          <p:cNvSpPr/>
          <p:nvPr/>
        </p:nvSpPr>
        <p:spPr>
          <a:xfrm>
            <a:off x="3977037" y="1767388"/>
            <a:ext cx="4588042" cy="3873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776108" y="17713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076731" y="3549013"/>
            <a:ext cx="2041888" cy="309905"/>
            <a:chOff x="6120000" y="1736080"/>
            <a:chExt cx="2246077" cy="603920"/>
          </a:xfrm>
        </p:grpSpPr>
        <p:sp>
          <p:nvSpPr>
            <p:cNvPr id="42" name="Rectangle 4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760993" y="354037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33064" y="2296187"/>
            <a:ext cx="2160000" cy="522018"/>
            <a:chOff x="1495775" y="1483350"/>
            <a:chExt cx="2160000" cy="522018"/>
          </a:xfrm>
        </p:grpSpPr>
        <p:grpSp>
          <p:nvGrpSpPr>
            <p:cNvPr id="47" name="Group 4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495775" y="148335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Username</a:t>
              </a:r>
              <a:endParaRPr lang="en-AU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29043" y="2795709"/>
            <a:ext cx="2160000" cy="555654"/>
            <a:chOff x="1491754" y="2275472"/>
            <a:chExt cx="2160000" cy="555654"/>
          </a:xfrm>
        </p:grpSpPr>
        <p:grpSp>
          <p:nvGrpSpPr>
            <p:cNvPr id="65" name="Group 64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080609" y="4022485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80609" y="4349017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1315" y="211966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Web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5074583" y="4757480"/>
            <a:ext cx="2041888" cy="309905"/>
            <a:chOff x="6120000" y="1736080"/>
            <a:chExt cx="2246077" cy="603920"/>
          </a:xfrm>
        </p:grpSpPr>
        <p:sp>
          <p:nvSpPr>
            <p:cNvPr id="37" name="Rectangle 3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rgbClr val="0000FF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5269448" y="4748837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95000"/>
                  </a:schemeClr>
                </a:solidFill>
              </a:rPr>
              <a:t>Login with Facebook</a:t>
            </a:r>
            <a:endParaRPr lang="en-A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074583" y="5221119"/>
            <a:ext cx="2041888" cy="309905"/>
            <a:chOff x="6120000" y="1736080"/>
            <a:chExt cx="2246077" cy="603920"/>
          </a:xfrm>
          <a:solidFill>
            <a:srgbClr val="FF0000"/>
          </a:solidFill>
        </p:grpSpPr>
        <p:sp>
          <p:nvSpPr>
            <p:cNvPr id="50" name="Rectangle 49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391751" y="5211908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95000"/>
                  </a:schemeClr>
                </a:solidFill>
              </a:rPr>
              <a:t>Login with Google</a:t>
            </a:r>
            <a:endParaRPr lang="en-AU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3960995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TextBox 104"/>
          <p:cNvSpPr txBox="1"/>
          <p:nvPr/>
        </p:nvSpPr>
        <p:spPr>
          <a:xfrm>
            <a:off x="5284852" y="1924925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164957" y="5090076"/>
            <a:ext cx="2041888" cy="309905"/>
            <a:chOff x="6120000" y="1736080"/>
            <a:chExt cx="2246077" cy="603920"/>
          </a:xfrm>
        </p:grpSpPr>
        <p:sp>
          <p:nvSpPr>
            <p:cNvPr id="107" name="Rectangle 10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80729" y="5081433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121290" y="3086431"/>
            <a:ext cx="2160000" cy="522018"/>
            <a:chOff x="1495775" y="1483350"/>
            <a:chExt cx="2160000" cy="52201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17269" y="3688985"/>
            <a:ext cx="3103739" cy="555654"/>
            <a:chOff x="1491754" y="2275472"/>
            <a:chExt cx="3103739" cy="55565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491754" y="2275472"/>
              <a:ext cx="3103739" cy="522019"/>
              <a:chOff x="1495775" y="1483350"/>
              <a:chExt cx="3103739" cy="52201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495775" y="1483350"/>
                <a:ext cx="2160000" cy="522019"/>
                <a:chOff x="1495775" y="1483350"/>
                <a:chExt cx="2160000" cy="522019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495775" y="1737413"/>
                  <a:ext cx="2160000" cy="267956"/>
                  <a:chOff x="1440000" y="1045613"/>
                  <a:chExt cx="2160000" cy="574387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1440000" y="1045613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842302" y="1506821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100646" y="4305129"/>
            <a:ext cx="2160000" cy="552774"/>
            <a:chOff x="1491754" y="2275472"/>
            <a:chExt cx="2160000" cy="552774"/>
          </a:xfrm>
        </p:grpSpPr>
        <p:grpSp>
          <p:nvGrpSpPr>
            <p:cNvPr id="132" name="Group 131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Rectangle 13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/>
          <p:cNvSpPr txBox="1"/>
          <p:nvPr/>
        </p:nvSpPr>
        <p:spPr>
          <a:xfrm>
            <a:off x="5119541" y="225601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02386" y="39472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6890113" y="45641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Web</a:t>
            </a:r>
            <a:endParaRPr lang="en-AU" sz="24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5132021" y="2491857"/>
            <a:ext cx="2160000" cy="522018"/>
            <a:chOff x="1495775" y="1483350"/>
            <a:chExt cx="2160000" cy="522018"/>
          </a:xfrm>
        </p:grpSpPr>
        <p:grpSp>
          <p:nvGrpSpPr>
            <p:cNvPr id="50" name="Group 4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1495775" y="1483350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Username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730386" y="1925465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335258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47388" y="5324252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848748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399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E</a:t>
              </a:r>
              <a:r>
                <a:rPr lang="en-AU" sz="1400" dirty="0" smtClean="0"/>
                <a:t>mail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707269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337346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988715" y="532634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Skip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333898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58128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60891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4085299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4112928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3339350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830368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83073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848748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33389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3339350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830368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830734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4293048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429341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759380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759746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45599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52766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53913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3353638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51658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58825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59972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813286" y="623423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01" name="Rectangle 100"/>
          <p:cNvSpPr/>
          <p:nvPr/>
        </p:nvSpPr>
        <p:spPr>
          <a:xfrm>
            <a:off x="1813286" y="1546753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9551091" y="1594199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248595" y="1499251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7512836" y="1716383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5841687" y="1589026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07" name="Rectangle 106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02" y="732906"/>
            <a:ext cx="627619" cy="627000"/>
          </a:xfrm>
          <a:prstGeom prst="rect">
            <a:avLst/>
          </a:prstGeom>
        </p:spPr>
      </p:pic>
      <p:sp>
        <p:nvSpPr>
          <p:cNvPr id="112" name="Oval 111"/>
          <p:cNvSpPr/>
          <p:nvPr/>
        </p:nvSpPr>
        <p:spPr>
          <a:xfrm>
            <a:off x="8084825" y="1560450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8458" y="1509774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69336"/>
              </p:ext>
            </p:extLst>
          </p:nvPr>
        </p:nvGraphicFramePr>
        <p:xfrm>
          <a:off x="8540257" y="1807084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3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Web</a:t>
            </a:r>
            <a:endParaRPr lang="en-A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942076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942076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1942076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9679881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42076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77385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7641626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970477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58118" y="1942694"/>
            <a:ext cx="1795734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046607" y="2565689"/>
            <a:ext cx="1622840" cy="522018"/>
            <a:chOff x="1495775" y="1483350"/>
            <a:chExt cx="2160000" cy="52201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1469885" y="1125493"/>
                <a:ext cx="2130115" cy="460119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038367" y="3076439"/>
            <a:ext cx="1622840" cy="522018"/>
            <a:chOff x="1495775" y="1483350"/>
            <a:chExt cx="2160000" cy="522018"/>
          </a:xfrm>
        </p:grpSpPr>
        <p:grpSp>
          <p:nvGrpSpPr>
            <p:cNvPr id="173" name="Group 17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038366" y="3595252"/>
            <a:ext cx="1622840" cy="522018"/>
            <a:chOff x="1495775" y="1483350"/>
            <a:chExt cx="2160000" cy="522018"/>
          </a:xfrm>
        </p:grpSpPr>
        <p:grpSp>
          <p:nvGrpSpPr>
            <p:cNvPr id="179" name="Group 17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3420648" y="2835793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3430889" y="28794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Rectangle 185"/>
          <p:cNvSpPr/>
          <p:nvPr/>
        </p:nvSpPr>
        <p:spPr>
          <a:xfrm>
            <a:off x="3404606" y="336070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Isosceles Triangle 186"/>
          <p:cNvSpPr/>
          <p:nvPr/>
        </p:nvSpPr>
        <p:spPr>
          <a:xfrm rot="10800000">
            <a:off x="3414847" y="338833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404413" y="387303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Isosceles Triangle 188"/>
          <p:cNvSpPr/>
          <p:nvPr/>
        </p:nvSpPr>
        <p:spPr>
          <a:xfrm rot="10800000">
            <a:off x="3414654" y="39006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972906" y="2187477"/>
            <a:ext cx="69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Filters:</a:t>
            </a:r>
            <a:endParaRPr lang="en-AU" sz="1400" b="1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042940" y="5202629"/>
            <a:ext cx="5745536" cy="309905"/>
            <a:chOff x="6120000" y="1736080"/>
            <a:chExt cx="2215152" cy="603920"/>
          </a:xfrm>
        </p:grpSpPr>
        <p:sp>
          <p:nvSpPr>
            <p:cNvPr id="191" name="Rectangle 190"/>
            <p:cNvSpPr/>
            <p:nvPr/>
          </p:nvSpPr>
          <p:spPr>
            <a:xfrm>
              <a:off x="6143666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/>
          <p:cNvSpPr txBox="1"/>
          <p:nvPr/>
        </p:nvSpPr>
        <p:spPr>
          <a:xfrm>
            <a:off x="5144610" y="5193986"/>
            <a:ext cx="351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195" name="Rectangle 194"/>
          <p:cNvSpPr/>
          <p:nvPr/>
        </p:nvSpPr>
        <p:spPr>
          <a:xfrm>
            <a:off x="4120961" y="2061075"/>
            <a:ext cx="5621685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231564" y="2136501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7" name="Rectangle 196"/>
          <p:cNvSpPr/>
          <p:nvPr/>
        </p:nvSpPr>
        <p:spPr>
          <a:xfrm>
            <a:off x="4231564" y="4193800"/>
            <a:ext cx="2260234" cy="912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470439" y="2767672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65432" y="2922083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599131" y="2136500"/>
            <a:ext cx="2240068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599131" y="4182619"/>
            <a:ext cx="2240067" cy="8886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726584" y="2089150"/>
            <a:ext cx="10964" cy="294538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333927" y="2201919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4" name="TextBox 203"/>
          <p:cNvSpPr txBox="1"/>
          <p:nvPr/>
        </p:nvSpPr>
        <p:spPr>
          <a:xfrm>
            <a:off x="4289566" y="2234486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765775" y="2197862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247059" y="3107962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61673" y="3260362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61673" y="341328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11" name="16-Point Star 210"/>
          <p:cNvSpPr/>
          <p:nvPr/>
        </p:nvSpPr>
        <p:spPr>
          <a:xfrm>
            <a:off x="4271297" y="3605509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12" name="Rectangle 211"/>
          <p:cNvSpPr/>
          <p:nvPr/>
        </p:nvSpPr>
        <p:spPr>
          <a:xfrm>
            <a:off x="4317054" y="2864446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4205058" y="27557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6583" y="2072653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725" y="5073345"/>
            <a:ext cx="5744082" cy="81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92" y="823059"/>
            <a:ext cx="627619" cy="627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92507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43412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47" name="Rectangle 146"/>
          <p:cNvSpPr/>
          <p:nvPr/>
        </p:nvSpPr>
        <p:spPr>
          <a:xfrm>
            <a:off x="6020033" y="1942694"/>
            <a:ext cx="2465989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6" name="TextBox 105"/>
          <p:cNvSpPr txBox="1"/>
          <p:nvPr/>
        </p:nvSpPr>
        <p:spPr>
          <a:xfrm>
            <a:off x="5962716" y="2158568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811" y="5029834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9396" y="5246471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2337399" y="4980112"/>
            <a:ext cx="3461981" cy="683174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989649" y="2380226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92" y="2109131"/>
            <a:ext cx="523875" cy="14287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6248169" y="4743379"/>
            <a:ext cx="1304316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91402" y="4753160"/>
            <a:ext cx="725728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275720" y="5714933"/>
            <a:ext cx="2198633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08863" y="5714933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1211" y="4441159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Web</a:t>
            </a:r>
            <a:endParaRPr lang="en-AU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3412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24" name="Rectangle 123"/>
          <p:cNvSpPr/>
          <p:nvPr/>
        </p:nvSpPr>
        <p:spPr>
          <a:xfrm>
            <a:off x="43412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817192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3412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586943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13367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446252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 196"/>
          <p:cNvSpPr/>
          <p:nvPr/>
        </p:nvSpPr>
        <p:spPr>
          <a:xfrm>
            <a:off x="654964" y="2289812"/>
            <a:ext cx="5149855" cy="2639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TextBox 197"/>
          <p:cNvSpPr txBox="1"/>
          <p:nvPr/>
        </p:nvSpPr>
        <p:spPr>
          <a:xfrm>
            <a:off x="1826787" y="2678663"/>
            <a:ext cx="4382987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860802" y="3297456"/>
            <a:ext cx="779225" cy="81677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Isosceles Triangle 199"/>
          <p:cNvSpPr/>
          <p:nvPr/>
        </p:nvSpPr>
        <p:spPr>
          <a:xfrm rot="5400000">
            <a:off x="3051515" y="3438034"/>
            <a:ext cx="531842" cy="547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2338204" y="4366161"/>
            <a:ext cx="2861973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818" y="1938906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Course Title</a:t>
            </a:r>
            <a:endParaRPr lang="en-AU" dirty="0"/>
          </a:p>
        </p:txBody>
      </p:sp>
      <p:sp>
        <p:nvSpPr>
          <p:cNvPr id="202" name="TextBox 201"/>
          <p:cNvSpPr txBox="1"/>
          <p:nvPr/>
        </p:nvSpPr>
        <p:spPr>
          <a:xfrm>
            <a:off x="1880003" y="1918652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31880" y="2063522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614523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614523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435" y="2549833"/>
            <a:ext cx="523875" cy="142875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84542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179" y="2705554"/>
            <a:ext cx="3312376" cy="77721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161" y="2518741"/>
            <a:ext cx="1009650" cy="180975"/>
          </a:xfrm>
          <a:prstGeom prst="rect">
            <a:avLst/>
          </a:prstGeom>
        </p:spPr>
      </p:pic>
      <p:sp>
        <p:nvSpPr>
          <p:cNvPr id="210" name="Rectangle 209"/>
          <p:cNvSpPr/>
          <p:nvPr/>
        </p:nvSpPr>
        <p:spPr>
          <a:xfrm>
            <a:off x="11724749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0" y="878184"/>
            <a:ext cx="627619" cy="627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770566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74199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2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267846" y="1942694"/>
            <a:ext cx="3670923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40700" y="275153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32460" y="3235259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71647" y="2410483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861833" y="2650565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861833" y="308646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54180" y="4441364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56268" y="4668920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95381" y="2385280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07" y="2425906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455835" y="3736409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249141" y="3725971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383891" y="4729163"/>
            <a:ext cx="3256398" cy="309905"/>
            <a:chOff x="6141914" y="1736080"/>
            <a:chExt cx="2224163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41914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41914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3102493" y="4720520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Web</a:t>
            </a:r>
            <a:endParaRPr lang="en-A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9395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89395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189395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963175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9395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732926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59350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2235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6" name="Rectangle 6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640320" y="4337982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79" name="Rectangle 78"/>
          <p:cNvSpPr/>
          <p:nvPr/>
        </p:nvSpPr>
        <p:spPr>
          <a:xfrm>
            <a:off x="2471933" y="4364385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1576" y="42864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53" y="823059"/>
            <a:ext cx="627619" cy="627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87074" y="2021734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38022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19147</TotalTime>
  <Words>853</Words>
  <Application>Microsoft Office PowerPoint</Application>
  <PresentationFormat>Widescreen</PresentationFormat>
  <Paragraphs>322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Source Sans Pro</vt:lpstr>
      <vt:lpstr>Times New Roman</vt:lpstr>
      <vt:lpstr>Webdings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189</cp:revision>
  <dcterms:created xsi:type="dcterms:W3CDTF">2022-07-08T02:33:24Z</dcterms:created>
  <dcterms:modified xsi:type="dcterms:W3CDTF">2022-12-02T02:19:15Z</dcterms:modified>
</cp:coreProperties>
</file>