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E326-07B3-4912-83BB-C3B54834DC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C0EF-D468-4C17-82FC-55041632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C0EF-D468-4C17-82FC-5504163251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61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94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15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5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77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8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3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66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0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75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91F5-313C-4A81-ACA1-94ED5D4B25D8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6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4240" y="861255"/>
            <a:ext cx="62241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Anodiam Swim Lanes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4501" y="1713265"/>
            <a:ext cx="4428328" cy="36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IT/AI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Commerce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NEET/IIT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VIII to XII Science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VIII to XII Arts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Professional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Banking, IAS, WBCS etc.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 Curricular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56" y="1938971"/>
            <a:ext cx="2580851" cy="25811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864757" y="1938971"/>
            <a:ext cx="2580851" cy="258113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Services by Each Swim Lane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1" y="2074069"/>
            <a:ext cx="2398209" cy="23955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1111250" y="2074069"/>
            <a:ext cx="2398210" cy="239558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7762" y="1781176"/>
            <a:ext cx="4325255" cy="31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Decide Subjects, Boards/Unis, Classes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Ensure Core Faculty is Ready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Procure Syllabus / Design Curriculum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Contents: Modules &amp; Test Papers (&gt;30%)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Marketing Strategy &amp; Execution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Enroll Students &amp; Teach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Feedback Based QC</a:t>
            </a:r>
            <a:endParaRPr lang="en-AU" sz="146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Handpicking Our Faculty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42" y="2350138"/>
            <a:ext cx="2437805" cy="24378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776922" y="2348960"/>
            <a:ext cx="2447725" cy="2438982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9639" y="1900048"/>
            <a:ext cx="6083484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Vacancy Analysis &amp; Contact Faculty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Interview &amp; Onboarding Form Fill-up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Collect Complete Data &amp; Create Profile (.pptx, .xlsx)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Calculate Profitability (Sales Offers V/s Faculty Accepted Payout)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Ensure Module Readiness &amp; Finalize Module Royalty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Duration, Frequency, Day of Week &amp; Timing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Start Date &amp; Book a Class Room with Adequate Facilities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Create Online/Offline Ads &amp; Get Faculty &amp; Management Approval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Start Marketing: Online /Offline</a:t>
            </a:r>
          </a:p>
        </p:txBody>
      </p:sp>
    </p:spTree>
    <p:extLst>
      <p:ext uri="{BB962C8B-B14F-4D97-AF65-F5344CB8AC3E}">
        <p14:creationId xmlns:p14="http://schemas.microsoft.com/office/powerpoint/2010/main" val="25799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6CCDF-F38D-5D3E-3379-93198B8A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" y="2431095"/>
            <a:ext cx="2361570" cy="2361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Current Hustle: July 2</a:t>
            </a:r>
            <a:r>
              <a:rPr lang="en-US" sz="2600" b="1" baseline="30000" dirty="0">
                <a:solidFill>
                  <a:srgbClr val="FF8C52"/>
                </a:solidFill>
                <a:latin typeface="Oxygen" panose="02000503000000000000" pitchFamily="2" charset="0"/>
              </a:rPr>
              <a:t>nd</a:t>
            </a:r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 Half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776922" y="2356580"/>
            <a:ext cx="2447725" cy="2438982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9639" y="1900048"/>
            <a:ext cx="2555421" cy="163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Faculty Onboarding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App, Website, IT Dev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Code (Content)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37C44-C982-CB9C-EC66-4F022EE3BA62}"/>
              </a:ext>
            </a:extLst>
          </p:cNvPr>
          <p:cNvSpPr txBox="1"/>
          <p:nvPr/>
        </p:nvSpPr>
        <p:spPr>
          <a:xfrm>
            <a:off x="6527304" y="1900048"/>
            <a:ext cx="2555421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 Flyers + Approval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Plan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Execute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Code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Schools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WA, JD, FB, Messenger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Insta, LinkedIn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endParaRPr lang="en-US" sz="1300" b="1" dirty="0">
              <a:solidFill>
                <a:schemeClr val="accent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2378</TotalTime>
  <Words>243</Words>
  <Application>Microsoft Office PowerPoint</Application>
  <PresentationFormat>A4 Paper (210x297 mm)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57</cp:revision>
  <dcterms:created xsi:type="dcterms:W3CDTF">2023-06-15T07:28:15Z</dcterms:created>
  <dcterms:modified xsi:type="dcterms:W3CDTF">2023-07-19T14:44:21Z</dcterms:modified>
</cp:coreProperties>
</file>