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880015"/>
    <a:srgbClr val="A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36" d="100"/>
          <a:sy n="36" d="100"/>
        </p:scale>
        <p:origin x="2118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24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56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43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1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88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92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13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25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4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AE02F-A7B1-4E85-A917-24263C02D340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92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9F477DB-3D21-9DDF-0C2E-DA3FED5921D1}"/>
              </a:ext>
            </a:extLst>
          </p:cNvPr>
          <p:cNvSpPr/>
          <p:nvPr/>
        </p:nvSpPr>
        <p:spPr>
          <a:xfrm>
            <a:off x="0" y="1402"/>
            <a:ext cx="9601200" cy="128001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53E5CA9-81C3-3F7A-AC49-E61E32A6A5B9}"/>
              </a:ext>
            </a:extLst>
          </p:cNvPr>
          <p:cNvSpPr/>
          <p:nvPr/>
        </p:nvSpPr>
        <p:spPr>
          <a:xfrm>
            <a:off x="748126" y="158484"/>
            <a:ext cx="8120895" cy="2829690"/>
          </a:xfrm>
          <a:custGeom>
            <a:avLst/>
            <a:gdLst/>
            <a:ahLst/>
            <a:cxnLst/>
            <a:rect l="l" t="t" r="r" b="b"/>
            <a:pathLst>
              <a:path w="8932985" h="3559126">
                <a:moveTo>
                  <a:pt x="6017000" y="2927026"/>
                </a:moveTo>
                <a:cubicBezTo>
                  <a:pt x="6018086" y="2931149"/>
                  <a:pt x="6038162" y="2995828"/>
                  <a:pt x="6077229" y="3121060"/>
                </a:cubicBezTo>
                <a:lnTo>
                  <a:pt x="5954818" y="3121060"/>
                </a:lnTo>
                <a:close/>
                <a:moveTo>
                  <a:pt x="2359401" y="2927026"/>
                </a:moveTo>
                <a:cubicBezTo>
                  <a:pt x="2360486" y="2931149"/>
                  <a:pt x="2380562" y="2995828"/>
                  <a:pt x="2419629" y="3121060"/>
                </a:cubicBezTo>
                <a:lnTo>
                  <a:pt x="2297218" y="3121060"/>
                </a:lnTo>
                <a:close/>
                <a:moveTo>
                  <a:pt x="1868324" y="2908794"/>
                </a:moveTo>
                <a:cubicBezTo>
                  <a:pt x="1914336" y="2908794"/>
                  <a:pt x="1949117" y="2924096"/>
                  <a:pt x="1972666" y="2954698"/>
                </a:cubicBezTo>
                <a:cubicBezTo>
                  <a:pt x="1996215" y="2985301"/>
                  <a:pt x="2007989" y="3028384"/>
                  <a:pt x="2007989" y="3083946"/>
                </a:cubicBezTo>
                <a:cubicBezTo>
                  <a:pt x="2007989" y="3138858"/>
                  <a:pt x="1996215" y="3181343"/>
                  <a:pt x="1972666" y="3211404"/>
                </a:cubicBezTo>
                <a:cubicBezTo>
                  <a:pt x="1949117" y="3241464"/>
                  <a:pt x="1914228" y="3256494"/>
                  <a:pt x="1867998" y="3256494"/>
                </a:cubicBezTo>
                <a:cubicBezTo>
                  <a:pt x="1821768" y="3256494"/>
                  <a:pt x="1786824" y="3241409"/>
                  <a:pt x="1763167" y="3211241"/>
                </a:cubicBezTo>
                <a:cubicBezTo>
                  <a:pt x="1739510" y="3181072"/>
                  <a:pt x="1727681" y="3138641"/>
                  <a:pt x="1727681" y="3083946"/>
                </a:cubicBezTo>
                <a:cubicBezTo>
                  <a:pt x="1727681" y="3028601"/>
                  <a:pt x="1739564" y="2985572"/>
                  <a:pt x="1763330" y="2954861"/>
                </a:cubicBezTo>
                <a:cubicBezTo>
                  <a:pt x="1787096" y="2924150"/>
                  <a:pt x="1822094" y="2908794"/>
                  <a:pt x="1868324" y="2908794"/>
                </a:cubicBezTo>
                <a:close/>
                <a:moveTo>
                  <a:pt x="7064629" y="2844659"/>
                </a:moveTo>
                <a:lnTo>
                  <a:pt x="7064629" y="3321606"/>
                </a:lnTo>
                <a:lnTo>
                  <a:pt x="7354379" y="3321606"/>
                </a:lnTo>
                <a:lnTo>
                  <a:pt x="7357309" y="3251285"/>
                </a:lnTo>
                <a:lnTo>
                  <a:pt x="7152856" y="3251285"/>
                </a:lnTo>
                <a:lnTo>
                  <a:pt x="7152856" y="3107712"/>
                </a:lnTo>
                <a:lnTo>
                  <a:pt x="7340380" y="3107712"/>
                </a:lnTo>
                <a:lnTo>
                  <a:pt x="7340380" y="3037717"/>
                </a:lnTo>
                <a:lnTo>
                  <a:pt x="7152856" y="3037717"/>
                </a:lnTo>
                <a:lnTo>
                  <a:pt x="7152856" y="2914654"/>
                </a:lnTo>
                <a:lnTo>
                  <a:pt x="7350147" y="2914654"/>
                </a:lnTo>
                <a:lnTo>
                  <a:pt x="7353728" y="2844659"/>
                </a:lnTo>
                <a:close/>
                <a:moveTo>
                  <a:pt x="5493005" y="2844659"/>
                </a:moveTo>
                <a:lnTo>
                  <a:pt x="5493005" y="3321606"/>
                </a:lnTo>
                <a:lnTo>
                  <a:pt x="5778196" y="3321606"/>
                </a:lnTo>
                <a:lnTo>
                  <a:pt x="5780801" y="3251285"/>
                </a:lnTo>
                <a:lnTo>
                  <a:pt x="5581232" y="3251285"/>
                </a:lnTo>
                <a:lnTo>
                  <a:pt x="5581232" y="2844659"/>
                </a:lnTo>
                <a:close/>
                <a:moveTo>
                  <a:pt x="3740405" y="2844659"/>
                </a:moveTo>
                <a:lnTo>
                  <a:pt x="3740405" y="3321606"/>
                </a:lnTo>
                <a:lnTo>
                  <a:pt x="3820493" y="3321606"/>
                </a:lnTo>
                <a:lnTo>
                  <a:pt x="3820493" y="3081342"/>
                </a:lnTo>
                <a:cubicBezTo>
                  <a:pt x="3820493" y="3058118"/>
                  <a:pt x="3819624" y="3017857"/>
                  <a:pt x="3817888" y="2960558"/>
                </a:cubicBezTo>
                <a:lnTo>
                  <a:pt x="3833515" y="2986278"/>
                </a:lnTo>
                <a:lnTo>
                  <a:pt x="4048711" y="3321606"/>
                </a:lnTo>
                <a:lnTo>
                  <a:pt x="4143775" y="3321606"/>
                </a:lnTo>
                <a:lnTo>
                  <a:pt x="4143775" y="2844659"/>
                </a:lnTo>
                <a:lnTo>
                  <a:pt x="4063361" y="2844659"/>
                </a:lnTo>
                <a:lnTo>
                  <a:pt x="4063361" y="3085900"/>
                </a:lnTo>
                <a:cubicBezTo>
                  <a:pt x="4063361" y="3088721"/>
                  <a:pt x="4064121" y="3127354"/>
                  <a:pt x="4065640" y="3201800"/>
                </a:cubicBezTo>
                <a:cubicBezTo>
                  <a:pt x="4062385" y="3196808"/>
                  <a:pt x="4056796" y="3188397"/>
                  <a:pt x="4048874" y="3176569"/>
                </a:cubicBezTo>
                <a:cubicBezTo>
                  <a:pt x="4040952" y="3164740"/>
                  <a:pt x="4035363" y="3156329"/>
                  <a:pt x="4032108" y="3151338"/>
                </a:cubicBezTo>
                <a:cubicBezTo>
                  <a:pt x="4020821" y="3133974"/>
                  <a:pt x="3989242" y="3085140"/>
                  <a:pt x="3937369" y="3004835"/>
                </a:cubicBezTo>
                <a:cubicBezTo>
                  <a:pt x="3885496" y="2924530"/>
                  <a:pt x="3851095" y="2871138"/>
                  <a:pt x="3834166" y="2844659"/>
                </a:cubicBezTo>
                <a:close/>
                <a:moveTo>
                  <a:pt x="3542658" y="2844659"/>
                </a:moveTo>
                <a:lnTo>
                  <a:pt x="3542658" y="3321606"/>
                </a:lnTo>
                <a:lnTo>
                  <a:pt x="3630886" y="3321606"/>
                </a:lnTo>
                <a:lnTo>
                  <a:pt x="3630886" y="2844659"/>
                </a:lnTo>
                <a:close/>
                <a:moveTo>
                  <a:pt x="3045080" y="2844659"/>
                </a:moveTo>
                <a:lnTo>
                  <a:pt x="3045080" y="3321606"/>
                </a:lnTo>
                <a:lnTo>
                  <a:pt x="3133307" y="3321606"/>
                </a:lnTo>
                <a:lnTo>
                  <a:pt x="3133307" y="3109340"/>
                </a:lnTo>
                <a:lnTo>
                  <a:pt x="3348828" y="3109340"/>
                </a:lnTo>
                <a:lnTo>
                  <a:pt x="3348828" y="3321606"/>
                </a:lnTo>
                <a:lnTo>
                  <a:pt x="3437056" y="3321606"/>
                </a:lnTo>
                <a:lnTo>
                  <a:pt x="3437056" y="2844659"/>
                </a:lnTo>
                <a:lnTo>
                  <a:pt x="3348828" y="2844659"/>
                </a:lnTo>
                <a:lnTo>
                  <a:pt x="3348828" y="3039670"/>
                </a:lnTo>
                <a:lnTo>
                  <a:pt x="3133307" y="3039670"/>
                </a:lnTo>
                <a:lnTo>
                  <a:pt x="3133307" y="2844659"/>
                </a:lnTo>
                <a:close/>
                <a:moveTo>
                  <a:pt x="5968492" y="2844333"/>
                </a:moveTo>
                <a:lnTo>
                  <a:pt x="5793014" y="3321606"/>
                </a:lnTo>
                <a:lnTo>
                  <a:pt x="5885148" y="3321606"/>
                </a:lnTo>
                <a:lnTo>
                  <a:pt x="5932680" y="3186824"/>
                </a:lnTo>
                <a:lnTo>
                  <a:pt x="6099693" y="3186824"/>
                </a:lnTo>
                <a:lnTo>
                  <a:pt x="6146899" y="3321606"/>
                </a:lnTo>
                <a:lnTo>
                  <a:pt x="6237406" y="3321606"/>
                </a:lnTo>
                <a:lnTo>
                  <a:pt x="6064532" y="2844333"/>
                </a:lnTo>
                <a:close/>
                <a:moveTo>
                  <a:pt x="2310892" y="2844333"/>
                </a:moveTo>
                <a:lnTo>
                  <a:pt x="2135414" y="3321606"/>
                </a:lnTo>
                <a:lnTo>
                  <a:pt x="2227548" y="3321606"/>
                </a:lnTo>
                <a:lnTo>
                  <a:pt x="2275080" y="3186824"/>
                </a:lnTo>
                <a:lnTo>
                  <a:pt x="2442093" y="3186824"/>
                </a:lnTo>
                <a:lnTo>
                  <a:pt x="2489300" y="3321606"/>
                </a:lnTo>
                <a:lnTo>
                  <a:pt x="2579806" y="3321606"/>
                </a:lnTo>
                <a:lnTo>
                  <a:pt x="2406932" y="2844333"/>
                </a:lnTo>
                <a:close/>
                <a:moveTo>
                  <a:pt x="4470843" y="2837822"/>
                </a:moveTo>
                <a:cubicBezTo>
                  <a:pt x="4420273" y="2837822"/>
                  <a:pt x="4376430" y="2848131"/>
                  <a:pt x="4339316" y="2868750"/>
                </a:cubicBezTo>
                <a:cubicBezTo>
                  <a:pt x="4302202" y="2889369"/>
                  <a:pt x="4274096" y="2918073"/>
                  <a:pt x="4254996" y="2954861"/>
                </a:cubicBezTo>
                <a:cubicBezTo>
                  <a:pt x="4235897" y="2991650"/>
                  <a:pt x="4226347" y="3034244"/>
                  <a:pt x="4226347" y="3082644"/>
                </a:cubicBezTo>
                <a:cubicBezTo>
                  <a:pt x="4226347" y="3158825"/>
                  <a:pt x="4246803" y="3218837"/>
                  <a:pt x="4287715" y="3262680"/>
                </a:cubicBezTo>
                <a:cubicBezTo>
                  <a:pt x="4328627" y="3306522"/>
                  <a:pt x="4385438" y="3328443"/>
                  <a:pt x="4458146" y="3328443"/>
                </a:cubicBezTo>
                <a:cubicBezTo>
                  <a:pt x="4488966" y="3328443"/>
                  <a:pt x="4517561" y="3325513"/>
                  <a:pt x="4543932" y="3319653"/>
                </a:cubicBezTo>
                <a:cubicBezTo>
                  <a:pt x="4570302" y="3313793"/>
                  <a:pt x="4598247" y="3304785"/>
                  <a:pt x="4627764" y="3292631"/>
                </a:cubicBezTo>
                <a:lnTo>
                  <a:pt x="4627764" y="3062459"/>
                </a:lnTo>
                <a:lnTo>
                  <a:pt x="4445450" y="3062459"/>
                </a:lnTo>
                <a:lnTo>
                  <a:pt x="4444798" y="3131804"/>
                </a:lnTo>
                <a:lnTo>
                  <a:pt x="4544746" y="3131804"/>
                </a:lnTo>
                <a:lnTo>
                  <a:pt x="4544746" y="3242495"/>
                </a:lnTo>
                <a:cubicBezTo>
                  <a:pt x="4520003" y="3252045"/>
                  <a:pt x="4492439" y="3256819"/>
                  <a:pt x="4462053" y="3256819"/>
                </a:cubicBezTo>
                <a:cubicBezTo>
                  <a:pt x="4414738" y="3256819"/>
                  <a:pt x="4378818" y="3241301"/>
                  <a:pt x="4354292" y="3210264"/>
                </a:cubicBezTo>
                <a:cubicBezTo>
                  <a:pt x="4329767" y="3179227"/>
                  <a:pt x="4317504" y="3137013"/>
                  <a:pt x="4317504" y="3083621"/>
                </a:cubicBezTo>
                <a:cubicBezTo>
                  <a:pt x="4317504" y="3029795"/>
                  <a:pt x="4331286" y="2987254"/>
                  <a:pt x="4358850" y="2956001"/>
                </a:cubicBezTo>
                <a:cubicBezTo>
                  <a:pt x="4386414" y="2924747"/>
                  <a:pt x="4424288" y="2909120"/>
                  <a:pt x="4472471" y="2909120"/>
                </a:cubicBezTo>
                <a:cubicBezTo>
                  <a:pt x="4512190" y="2909120"/>
                  <a:pt x="4551800" y="2919755"/>
                  <a:pt x="4591301" y="2941025"/>
                </a:cubicBezTo>
                <a:lnTo>
                  <a:pt x="4619950" y="2875261"/>
                </a:lnTo>
                <a:cubicBezTo>
                  <a:pt x="4578496" y="2850302"/>
                  <a:pt x="4528793" y="2837822"/>
                  <a:pt x="4470843" y="2837822"/>
                </a:cubicBezTo>
                <a:close/>
                <a:moveTo>
                  <a:pt x="2838571" y="2837822"/>
                </a:moveTo>
                <a:cubicBezTo>
                  <a:pt x="2769552" y="2837822"/>
                  <a:pt x="2713718" y="2860014"/>
                  <a:pt x="2671070" y="2904399"/>
                </a:cubicBezTo>
                <a:cubicBezTo>
                  <a:pt x="2628421" y="2948784"/>
                  <a:pt x="2607097" y="3007656"/>
                  <a:pt x="2607097" y="3081016"/>
                </a:cubicBezTo>
                <a:cubicBezTo>
                  <a:pt x="2607097" y="3158283"/>
                  <a:pt x="2627499" y="3218837"/>
                  <a:pt x="2668303" y="3262680"/>
                </a:cubicBezTo>
                <a:cubicBezTo>
                  <a:pt x="2709106" y="3306522"/>
                  <a:pt x="2764343" y="3328443"/>
                  <a:pt x="2834013" y="3328443"/>
                </a:cubicBezTo>
                <a:cubicBezTo>
                  <a:pt x="2888925" y="3328443"/>
                  <a:pt x="2934612" y="3317591"/>
                  <a:pt x="2971075" y="3295887"/>
                </a:cubicBezTo>
                <a:lnTo>
                  <a:pt x="2959355" y="3226868"/>
                </a:lnTo>
                <a:cubicBezTo>
                  <a:pt x="2920070" y="3246836"/>
                  <a:pt x="2880460" y="3256819"/>
                  <a:pt x="2840525" y="3256819"/>
                </a:cubicBezTo>
                <a:cubicBezTo>
                  <a:pt x="2794946" y="3256819"/>
                  <a:pt x="2759840" y="3241735"/>
                  <a:pt x="2735206" y="3211566"/>
                </a:cubicBezTo>
                <a:cubicBezTo>
                  <a:pt x="2710571" y="3181398"/>
                  <a:pt x="2698254" y="3138749"/>
                  <a:pt x="2698254" y="3083621"/>
                </a:cubicBezTo>
                <a:cubicBezTo>
                  <a:pt x="2698254" y="3030446"/>
                  <a:pt x="2711005" y="2988068"/>
                  <a:pt x="2736508" y="2956489"/>
                </a:cubicBezTo>
                <a:cubicBezTo>
                  <a:pt x="2762010" y="2924909"/>
                  <a:pt x="2796683" y="2909120"/>
                  <a:pt x="2840525" y="2909120"/>
                </a:cubicBezTo>
                <a:cubicBezTo>
                  <a:pt x="2878073" y="2909120"/>
                  <a:pt x="2915404" y="2920514"/>
                  <a:pt x="2952518" y="2943304"/>
                </a:cubicBezTo>
                <a:lnTo>
                  <a:pt x="2980191" y="2876564"/>
                </a:lnTo>
                <a:cubicBezTo>
                  <a:pt x="2941557" y="2850736"/>
                  <a:pt x="2894351" y="2837822"/>
                  <a:pt x="2838571" y="2837822"/>
                </a:cubicBezTo>
                <a:close/>
                <a:moveTo>
                  <a:pt x="1867998" y="2837822"/>
                </a:moveTo>
                <a:cubicBezTo>
                  <a:pt x="1796157" y="2837822"/>
                  <a:pt x="1739401" y="2859417"/>
                  <a:pt x="1697729" y="2902608"/>
                </a:cubicBezTo>
                <a:cubicBezTo>
                  <a:pt x="1656057" y="2945800"/>
                  <a:pt x="1635221" y="3005920"/>
                  <a:pt x="1635221" y="3082970"/>
                </a:cubicBezTo>
                <a:cubicBezTo>
                  <a:pt x="1635221" y="3159585"/>
                  <a:pt x="1656003" y="3219651"/>
                  <a:pt x="1697567" y="3263168"/>
                </a:cubicBezTo>
                <a:cubicBezTo>
                  <a:pt x="1739130" y="3306685"/>
                  <a:pt x="1795832" y="3328443"/>
                  <a:pt x="1867672" y="3328443"/>
                </a:cubicBezTo>
                <a:cubicBezTo>
                  <a:pt x="1939296" y="3328443"/>
                  <a:pt x="1995944" y="3306630"/>
                  <a:pt x="2037616" y="3263005"/>
                </a:cubicBezTo>
                <a:cubicBezTo>
                  <a:pt x="2079287" y="3219380"/>
                  <a:pt x="2100124" y="3159477"/>
                  <a:pt x="2100124" y="3083295"/>
                </a:cubicBezTo>
                <a:cubicBezTo>
                  <a:pt x="2100124" y="3006246"/>
                  <a:pt x="2079396" y="2946071"/>
                  <a:pt x="2037941" y="2902771"/>
                </a:cubicBezTo>
                <a:cubicBezTo>
                  <a:pt x="1996486" y="2859472"/>
                  <a:pt x="1939839" y="2837822"/>
                  <a:pt x="1867998" y="2837822"/>
                </a:cubicBezTo>
                <a:close/>
                <a:moveTo>
                  <a:pt x="7585863" y="2836194"/>
                </a:moveTo>
                <a:cubicBezTo>
                  <a:pt x="7535075" y="2836194"/>
                  <a:pt x="7494326" y="2847914"/>
                  <a:pt x="7463614" y="2871355"/>
                </a:cubicBezTo>
                <a:cubicBezTo>
                  <a:pt x="7432903" y="2894795"/>
                  <a:pt x="7417547" y="2928111"/>
                  <a:pt x="7417547" y="2971302"/>
                </a:cubicBezTo>
                <a:cubicBezTo>
                  <a:pt x="7417547" y="3032942"/>
                  <a:pt x="7449561" y="3075048"/>
                  <a:pt x="7513588" y="3097620"/>
                </a:cubicBezTo>
                <a:cubicBezTo>
                  <a:pt x="7518580" y="3099573"/>
                  <a:pt x="7526773" y="3102340"/>
                  <a:pt x="7538168" y="3105922"/>
                </a:cubicBezTo>
                <a:cubicBezTo>
                  <a:pt x="7549562" y="3109503"/>
                  <a:pt x="7561771" y="3113193"/>
                  <a:pt x="7574794" y="3116991"/>
                </a:cubicBezTo>
                <a:cubicBezTo>
                  <a:pt x="7587816" y="3120789"/>
                  <a:pt x="7595738" y="3123122"/>
                  <a:pt x="7598560" y="3123990"/>
                </a:cubicBezTo>
                <a:cubicBezTo>
                  <a:pt x="7638495" y="3135493"/>
                  <a:pt x="7658463" y="3156221"/>
                  <a:pt x="7658463" y="3186173"/>
                </a:cubicBezTo>
                <a:cubicBezTo>
                  <a:pt x="7658463" y="3208745"/>
                  <a:pt x="7651300" y="3226054"/>
                  <a:pt x="7636976" y="3238100"/>
                </a:cubicBezTo>
                <a:cubicBezTo>
                  <a:pt x="7622651" y="3250145"/>
                  <a:pt x="7601490" y="3256168"/>
                  <a:pt x="7573491" y="3256168"/>
                </a:cubicBezTo>
                <a:cubicBezTo>
                  <a:pt x="7550702" y="3256168"/>
                  <a:pt x="7527316" y="3252696"/>
                  <a:pt x="7503333" y="3245750"/>
                </a:cubicBezTo>
                <a:cubicBezTo>
                  <a:pt x="7479350" y="3238805"/>
                  <a:pt x="7457158" y="3229689"/>
                  <a:pt x="7436755" y="3218403"/>
                </a:cubicBezTo>
                <a:lnTo>
                  <a:pt x="7415268" y="3288399"/>
                </a:lnTo>
                <a:cubicBezTo>
                  <a:pt x="7460847" y="3314878"/>
                  <a:pt x="7512394" y="3328117"/>
                  <a:pt x="7569910" y="3328117"/>
                </a:cubicBezTo>
                <a:cubicBezTo>
                  <a:pt x="7624388" y="3328117"/>
                  <a:pt x="7667687" y="3315909"/>
                  <a:pt x="7699809" y="3291492"/>
                </a:cubicBezTo>
                <a:cubicBezTo>
                  <a:pt x="7731932" y="3267075"/>
                  <a:pt x="7747992" y="3232185"/>
                  <a:pt x="7747992" y="3186824"/>
                </a:cubicBezTo>
                <a:cubicBezTo>
                  <a:pt x="7747992" y="3148842"/>
                  <a:pt x="7738606" y="3119215"/>
                  <a:pt x="7719831" y="3097945"/>
                </a:cubicBezTo>
                <a:cubicBezTo>
                  <a:pt x="7701057" y="3076675"/>
                  <a:pt x="7669857" y="3058878"/>
                  <a:pt x="7626232" y="3044553"/>
                </a:cubicBezTo>
                <a:cubicBezTo>
                  <a:pt x="7620155" y="3042600"/>
                  <a:pt x="7606916" y="3038368"/>
                  <a:pt x="7586514" y="3031856"/>
                </a:cubicBezTo>
                <a:cubicBezTo>
                  <a:pt x="7566112" y="3025345"/>
                  <a:pt x="7553306" y="3021113"/>
                  <a:pt x="7548097" y="3019159"/>
                </a:cubicBezTo>
                <a:cubicBezTo>
                  <a:pt x="7521836" y="3011129"/>
                  <a:pt x="7508705" y="2993874"/>
                  <a:pt x="7508705" y="2967395"/>
                </a:cubicBezTo>
                <a:cubicBezTo>
                  <a:pt x="7509573" y="2945908"/>
                  <a:pt x="7516681" y="2930552"/>
                  <a:pt x="7530029" y="2921328"/>
                </a:cubicBezTo>
                <a:cubicBezTo>
                  <a:pt x="7543377" y="2912104"/>
                  <a:pt x="7563182" y="2907492"/>
                  <a:pt x="7589444" y="2907492"/>
                </a:cubicBezTo>
                <a:cubicBezTo>
                  <a:pt x="7625907" y="2907492"/>
                  <a:pt x="7665408" y="2917042"/>
                  <a:pt x="7707948" y="2936141"/>
                </a:cubicBezTo>
                <a:lnTo>
                  <a:pt x="7734644" y="2871680"/>
                </a:lnTo>
                <a:cubicBezTo>
                  <a:pt x="7692972" y="2848023"/>
                  <a:pt x="7643379" y="2836194"/>
                  <a:pt x="7585863" y="2836194"/>
                </a:cubicBezTo>
                <a:close/>
                <a:moveTo>
                  <a:pt x="6823863" y="2836194"/>
                </a:moveTo>
                <a:cubicBezTo>
                  <a:pt x="6773075" y="2836194"/>
                  <a:pt x="6732326" y="2847914"/>
                  <a:pt x="6701614" y="2871355"/>
                </a:cubicBezTo>
                <a:cubicBezTo>
                  <a:pt x="6670903" y="2894795"/>
                  <a:pt x="6655547" y="2928111"/>
                  <a:pt x="6655547" y="2971302"/>
                </a:cubicBezTo>
                <a:cubicBezTo>
                  <a:pt x="6655547" y="3032942"/>
                  <a:pt x="6687561" y="3075048"/>
                  <a:pt x="6751588" y="3097620"/>
                </a:cubicBezTo>
                <a:cubicBezTo>
                  <a:pt x="6756580" y="3099573"/>
                  <a:pt x="6764773" y="3102340"/>
                  <a:pt x="6776168" y="3105922"/>
                </a:cubicBezTo>
                <a:cubicBezTo>
                  <a:pt x="6787562" y="3109503"/>
                  <a:pt x="6799771" y="3113193"/>
                  <a:pt x="6812794" y="3116991"/>
                </a:cubicBezTo>
                <a:cubicBezTo>
                  <a:pt x="6825816" y="3120789"/>
                  <a:pt x="6833738" y="3123122"/>
                  <a:pt x="6836560" y="3123990"/>
                </a:cubicBezTo>
                <a:cubicBezTo>
                  <a:pt x="6876495" y="3135493"/>
                  <a:pt x="6896463" y="3156221"/>
                  <a:pt x="6896463" y="3186173"/>
                </a:cubicBezTo>
                <a:cubicBezTo>
                  <a:pt x="6896463" y="3208745"/>
                  <a:pt x="6889300" y="3226054"/>
                  <a:pt x="6874976" y="3238100"/>
                </a:cubicBezTo>
                <a:cubicBezTo>
                  <a:pt x="6860651" y="3250145"/>
                  <a:pt x="6839490" y="3256168"/>
                  <a:pt x="6811491" y="3256168"/>
                </a:cubicBezTo>
                <a:cubicBezTo>
                  <a:pt x="6788702" y="3256168"/>
                  <a:pt x="6765316" y="3252696"/>
                  <a:pt x="6741333" y="3245750"/>
                </a:cubicBezTo>
                <a:cubicBezTo>
                  <a:pt x="6717350" y="3238805"/>
                  <a:pt x="6695158" y="3229689"/>
                  <a:pt x="6674755" y="3218403"/>
                </a:cubicBezTo>
                <a:lnTo>
                  <a:pt x="6653268" y="3288399"/>
                </a:lnTo>
                <a:cubicBezTo>
                  <a:pt x="6698847" y="3314878"/>
                  <a:pt x="6750394" y="3328117"/>
                  <a:pt x="6807910" y="3328117"/>
                </a:cubicBezTo>
                <a:cubicBezTo>
                  <a:pt x="6862388" y="3328117"/>
                  <a:pt x="6905687" y="3315909"/>
                  <a:pt x="6937809" y="3291492"/>
                </a:cubicBezTo>
                <a:cubicBezTo>
                  <a:pt x="6969932" y="3267075"/>
                  <a:pt x="6985992" y="3232185"/>
                  <a:pt x="6985992" y="3186824"/>
                </a:cubicBezTo>
                <a:cubicBezTo>
                  <a:pt x="6985992" y="3148842"/>
                  <a:pt x="6976606" y="3119215"/>
                  <a:pt x="6957831" y="3097945"/>
                </a:cubicBezTo>
                <a:cubicBezTo>
                  <a:pt x="6939057" y="3076675"/>
                  <a:pt x="6907857" y="3058878"/>
                  <a:pt x="6864232" y="3044553"/>
                </a:cubicBezTo>
                <a:cubicBezTo>
                  <a:pt x="6858155" y="3042600"/>
                  <a:pt x="6844916" y="3038368"/>
                  <a:pt x="6824514" y="3031856"/>
                </a:cubicBezTo>
                <a:cubicBezTo>
                  <a:pt x="6804112" y="3025345"/>
                  <a:pt x="6791306" y="3021113"/>
                  <a:pt x="6786097" y="3019159"/>
                </a:cubicBezTo>
                <a:cubicBezTo>
                  <a:pt x="6759836" y="3011129"/>
                  <a:pt x="6746705" y="2993874"/>
                  <a:pt x="6746705" y="2967395"/>
                </a:cubicBezTo>
                <a:cubicBezTo>
                  <a:pt x="6747573" y="2945908"/>
                  <a:pt x="6754681" y="2930552"/>
                  <a:pt x="6768029" y="2921328"/>
                </a:cubicBezTo>
                <a:cubicBezTo>
                  <a:pt x="6781377" y="2912104"/>
                  <a:pt x="6801182" y="2907492"/>
                  <a:pt x="6827444" y="2907492"/>
                </a:cubicBezTo>
                <a:cubicBezTo>
                  <a:pt x="6863907" y="2907492"/>
                  <a:pt x="6903408" y="2917042"/>
                  <a:pt x="6945948" y="2936141"/>
                </a:cubicBezTo>
                <a:lnTo>
                  <a:pt x="6972644" y="2871680"/>
                </a:lnTo>
                <a:cubicBezTo>
                  <a:pt x="6930972" y="2848023"/>
                  <a:pt x="6881379" y="2836194"/>
                  <a:pt x="6823863" y="2836194"/>
                </a:cubicBezTo>
                <a:close/>
                <a:moveTo>
                  <a:pt x="6433338" y="2836194"/>
                </a:moveTo>
                <a:cubicBezTo>
                  <a:pt x="6382550" y="2836194"/>
                  <a:pt x="6341801" y="2847914"/>
                  <a:pt x="6311089" y="2871355"/>
                </a:cubicBezTo>
                <a:cubicBezTo>
                  <a:pt x="6280378" y="2894795"/>
                  <a:pt x="6265022" y="2928111"/>
                  <a:pt x="6265022" y="2971302"/>
                </a:cubicBezTo>
                <a:cubicBezTo>
                  <a:pt x="6265022" y="3032942"/>
                  <a:pt x="6297036" y="3075048"/>
                  <a:pt x="6361063" y="3097620"/>
                </a:cubicBezTo>
                <a:cubicBezTo>
                  <a:pt x="6366055" y="3099573"/>
                  <a:pt x="6374248" y="3102340"/>
                  <a:pt x="6385643" y="3105922"/>
                </a:cubicBezTo>
                <a:cubicBezTo>
                  <a:pt x="6397037" y="3109503"/>
                  <a:pt x="6409246" y="3113193"/>
                  <a:pt x="6422269" y="3116991"/>
                </a:cubicBezTo>
                <a:cubicBezTo>
                  <a:pt x="6435291" y="3120789"/>
                  <a:pt x="6443213" y="3123122"/>
                  <a:pt x="6446035" y="3123990"/>
                </a:cubicBezTo>
                <a:cubicBezTo>
                  <a:pt x="6485970" y="3135493"/>
                  <a:pt x="6505938" y="3156221"/>
                  <a:pt x="6505938" y="3186173"/>
                </a:cubicBezTo>
                <a:cubicBezTo>
                  <a:pt x="6505938" y="3208745"/>
                  <a:pt x="6498775" y="3226054"/>
                  <a:pt x="6484451" y="3238100"/>
                </a:cubicBezTo>
                <a:cubicBezTo>
                  <a:pt x="6470126" y="3250145"/>
                  <a:pt x="6448965" y="3256168"/>
                  <a:pt x="6420966" y="3256168"/>
                </a:cubicBezTo>
                <a:cubicBezTo>
                  <a:pt x="6398177" y="3256168"/>
                  <a:pt x="6374791" y="3252696"/>
                  <a:pt x="6350808" y="3245750"/>
                </a:cubicBezTo>
                <a:cubicBezTo>
                  <a:pt x="6326825" y="3238805"/>
                  <a:pt x="6304633" y="3229689"/>
                  <a:pt x="6284230" y="3218403"/>
                </a:cubicBezTo>
                <a:lnTo>
                  <a:pt x="6262743" y="3288399"/>
                </a:lnTo>
                <a:cubicBezTo>
                  <a:pt x="6308322" y="3314878"/>
                  <a:pt x="6359869" y="3328117"/>
                  <a:pt x="6417385" y="3328117"/>
                </a:cubicBezTo>
                <a:cubicBezTo>
                  <a:pt x="6471863" y="3328117"/>
                  <a:pt x="6515162" y="3315909"/>
                  <a:pt x="6547284" y="3291492"/>
                </a:cubicBezTo>
                <a:cubicBezTo>
                  <a:pt x="6579407" y="3267075"/>
                  <a:pt x="6595467" y="3232185"/>
                  <a:pt x="6595467" y="3186824"/>
                </a:cubicBezTo>
                <a:cubicBezTo>
                  <a:pt x="6595467" y="3148842"/>
                  <a:pt x="6586081" y="3119215"/>
                  <a:pt x="6567306" y="3097945"/>
                </a:cubicBezTo>
                <a:cubicBezTo>
                  <a:pt x="6548532" y="3076675"/>
                  <a:pt x="6517332" y="3058878"/>
                  <a:pt x="6473707" y="3044553"/>
                </a:cubicBezTo>
                <a:cubicBezTo>
                  <a:pt x="6467630" y="3042600"/>
                  <a:pt x="6454391" y="3038368"/>
                  <a:pt x="6433989" y="3031856"/>
                </a:cubicBezTo>
                <a:cubicBezTo>
                  <a:pt x="6413587" y="3025345"/>
                  <a:pt x="6400781" y="3021113"/>
                  <a:pt x="6395572" y="3019159"/>
                </a:cubicBezTo>
                <a:cubicBezTo>
                  <a:pt x="6369311" y="3011129"/>
                  <a:pt x="6356180" y="2993874"/>
                  <a:pt x="6356180" y="2967395"/>
                </a:cubicBezTo>
                <a:cubicBezTo>
                  <a:pt x="6357048" y="2945908"/>
                  <a:pt x="6364156" y="2930552"/>
                  <a:pt x="6377504" y="2921328"/>
                </a:cubicBezTo>
                <a:cubicBezTo>
                  <a:pt x="6390852" y="2912104"/>
                  <a:pt x="6410657" y="2907492"/>
                  <a:pt x="6436919" y="2907492"/>
                </a:cubicBezTo>
                <a:cubicBezTo>
                  <a:pt x="6473382" y="2907492"/>
                  <a:pt x="6512883" y="2917042"/>
                  <a:pt x="6555423" y="2936141"/>
                </a:cubicBezTo>
                <a:lnTo>
                  <a:pt x="6582119" y="2871680"/>
                </a:lnTo>
                <a:cubicBezTo>
                  <a:pt x="6540447" y="2848023"/>
                  <a:pt x="6490854" y="2836194"/>
                  <a:pt x="6433338" y="2836194"/>
                </a:cubicBezTo>
                <a:close/>
                <a:moveTo>
                  <a:pt x="5240090" y="2713420"/>
                </a:moveTo>
                <a:cubicBezTo>
                  <a:pt x="5153323" y="2713420"/>
                  <a:pt x="5083132" y="2741319"/>
                  <a:pt x="5029517" y="2797117"/>
                </a:cubicBezTo>
                <a:cubicBezTo>
                  <a:pt x="4975901" y="2852915"/>
                  <a:pt x="4949093" y="2926926"/>
                  <a:pt x="4949093" y="3019150"/>
                </a:cubicBezTo>
                <a:cubicBezTo>
                  <a:pt x="4949093" y="3116285"/>
                  <a:pt x="4974741" y="3192411"/>
                  <a:pt x="5026038" y="3247527"/>
                </a:cubicBezTo>
                <a:cubicBezTo>
                  <a:pt x="5077334" y="3302643"/>
                  <a:pt x="5146775" y="3330201"/>
                  <a:pt x="5234360" y="3330201"/>
                </a:cubicBezTo>
                <a:cubicBezTo>
                  <a:pt x="5303391" y="3330201"/>
                  <a:pt x="5360827" y="3316558"/>
                  <a:pt x="5406666" y="3289273"/>
                </a:cubicBezTo>
                <a:lnTo>
                  <a:pt x="5391932" y="3202506"/>
                </a:lnTo>
                <a:cubicBezTo>
                  <a:pt x="5342545" y="3227609"/>
                  <a:pt x="5292750" y="3240160"/>
                  <a:pt x="5242545" y="3240160"/>
                </a:cubicBezTo>
                <a:cubicBezTo>
                  <a:pt x="5185247" y="3240160"/>
                  <a:pt x="5141113" y="3221197"/>
                  <a:pt x="5110144" y="3183270"/>
                </a:cubicBezTo>
                <a:cubicBezTo>
                  <a:pt x="5079175" y="3145344"/>
                  <a:pt x="5063691" y="3091729"/>
                  <a:pt x="5063691" y="3022424"/>
                </a:cubicBezTo>
                <a:cubicBezTo>
                  <a:pt x="5063691" y="2955576"/>
                  <a:pt x="5079721" y="2902301"/>
                  <a:pt x="5111781" y="2862602"/>
                </a:cubicBezTo>
                <a:cubicBezTo>
                  <a:pt x="5143841" y="2822902"/>
                  <a:pt x="5187429" y="2803052"/>
                  <a:pt x="5242545" y="2803052"/>
                </a:cubicBezTo>
                <a:cubicBezTo>
                  <a:pt x="5289749" y="2803052"/>
                  <a:pt x="5336679" y="2817376"/>
                  <a:pt x="5383337" y="2846026"/>
                </a:cubicBezTo>
                <a:lnTo>
                  <a:pt x="5418125" y="2762124"/>
                </a:lnTo>
                <a:cubicBezTo>
                  <a:pt x="5369558" y="2729655"/>
                  <a:pt x="5310213" y="2713420"/>
                  <a:pt x="5240090" y="2713420"/>
                </a:cubicBezTo>
                <a:close/>
                <a:moveTo>
                  <a:pt x="1401515" y="2713420"/>
                </a:moveTo>
                <a:cubicBezTo>
                  <a:pt x="1314748" y="2713420"/>
                  <a:pt x="1244557" y="2741319"/>
                  <a:pt x="1190942" y="2797117"/>
                </a:cubicBezTo>
                <a:cubicBezTo>
                  <a:pt x="1137326" y="2852915"/>
                  <a:pt x="1110519" y="2926926"/>
                  <a:pt x="1110519" y="3019150"/>
                </a:cubicBezTo>
                <a:cubicBezTo>
                  <a:pt x="1110519" y="3116285"/>
                  <a:pt x="1136167" y="3192411"/>
                  <a:pt x="1187463" y="3247527"/>
                </a:cubicBezTo>
                <a:cubicBezTo>
                  <a:pt x="1238759" y="3302643"/>
                  <a:pt x="1308200" y="3330201"/>
                  <a:pt x="1395785" y="3330201"/>
                </a:cubicBezTo>
                <a:cubicBezTo>
                  <a:pt x="1464816" y="3330201"/>
                  <a:pt x="1522252" y="3316558"/>
                  <a:pt x="1568091" y="3289273"/>
                </a:cubicBezTo>
                <a:lnTo>
                  <a:pt x="1553357" y="3202506"/>
                </a:lnTo>
                <a:cubicBezTo>
                  <a:pt x="1503971" y="3227609"/>
                  <a:pt x="1454175" y="3240160"/>
                  <a:pt x="1403970" y="3240160"/>
                </a:cubicBezTo>
                <a:cubicBezTo>
                  <a:pt x="1346672" y="3240160"/>
                  <a:pt x="1302538" y="3221197"/>
                  <a:pt x="1271569" y="3183270"/>
                </a:cubicBezTo>
                <a:cubicBezTo>
                  <a:pt x="1240601" y="3145344"/>
                  <a:pt x="1225116" y="3091729"/>
                  <a:pt x="1225116" y="3022424"/>
                </a:cubicBezTo>
                <a:cubicBezTo>
                  <a:pt x="1225116" y="2955576"/>
                  <a:pt x="1241146" y="2902301"/>
                  <a:pt x="1273206" y="2862602"/>
                </a:cubicBezTo>
                <a:cubicBezTo>
                  <a:pt x="1305267" y="2822902"/>
                  <a:pt x="1348854" y="2803052"/>
                  <a:pt x="1403970" y="2803052"/>
                </a:cubicBezTo>
                <a:cubicBezTo>
                  <a:pt x="1451174" y="2803052"/>
                  <a:pt x="1498104" y="2817376"/>
                  <a:pt x="1544762" y="2846026"/>
                </a:cubicBezTo>
                <a:lnTo>
                  <a:pt x="1579550" y="2762124"/>
                </a:lnTo>
                <a:cubicBezTo>
                  <a:pt x="1530983" y="2729655"/>
                  <a:pt x="1471638" y="2713420"/>
                  <a:pt x="1401515" y="2713420"/>
                </a:cubicBezTo>
                <a:close/>
                <a:moveTo>
                  <a:pt x="6237283" y="1902034"/>
                </a:moveTo>
                <a:lnTo>
                  <a:pt x="6237283" y="2052890"/>
                </a:lnTo>
                <a:cubicBezTo>
                  <a:pt x="6223526" y="2082302"/>
                  <a:pt x="6200636" y="2107326"/>
                  <a:pt x="6168615" y="2127962"/>
                </a:cubicBezTo>
                <a:cubicBezTo>
                  <a:pt x="6136594" y="2148598"/>
                  <a:pt x="6098998" y="2158916"/>
                  <a:pt x="6055829" y="2158916"/>
                </a:cubicBezTo>
                <a:cubicBezTo>
                  <a:pt x="6019775" y="2158916"/>
                  <a:pt x="5992024" y="2150021"/>
                  <a:pt x="5972574" y="2132231"/>
                </a:cubicBezTo>
                <a:cubicBezTo>
                  <a:pt x="5953124" y="2114442"/>
                  <a:pt x="5943399" y="2088943"/>
                  <a:pt x="5943399" y="2055736"/>
                </a:cubicBezTo>
                <a:cubicBezTo>
                  <a:pt x="5943399" y="2007348"/>
                  <a:pt x="5960951" y="1972243"/>
                  <a:pt x="5996056" y="1950422"/>
                </a:cubicBezTo>
                <a:cubicBezTo>
                  <a:pt x="6031160" y="1928600"/>
                  <a:pt x="6086427" y="1914368"/>
                  <a:pt x="6161855" y="1907726"/>
                </a:cubicBezTo>
                <a:cubicBezTo>
                  <a:pt x="6163753" y="1907726"/>
                  <a:pt x="6176442" y="1906778"/>
                  <a:pt x="6199925" y="1904880"/>
                </a:cubicBezTo>
                <a:cubicBezTo>
                  <a:pt x="6223407" y="1902983"/>
                  <a:pt x="6235860" y="1902034"/>
                  <a:pt x="6237283" y="1902034"/>
                </a:cubicBezTo>
                <a:close/>
                <a:moveTo>
                  <a:pt x="4855619" y="1617400"/>
                </a:moveTo>
                <a:cubicBezTo>
                  <a:pt x="4919661" y="1617400"/>
                  <a:pt x="4967812" y="1639459"/>
                  <a:pt x="5000070" y="1683577"/>
                </a:cubicBezTo>
                <a:cubicBezTo>
                  <a:pt x="5032329" y="1727696"/>
                  <a:pt x="5048458" y="1797905"/>
                  <a:pt x="5048458" y="1894206"/>
                </a:cubicBezTo>
                <a:cubicBezTo>
                  <a:pt x="5046560" y="2064512"/>
                  <a:pt x="4982992" y="2149665"/>
                  <a:pt x="4857753" y="2149665"/>
                </a:cubicBezTo>
                <a:cubicBezTo>
                  <a:pt x="4800352" y="2149665"/>
                  <a:pt x="4754929" y="2126894"/>
                  <a:pt x="4721485" y="2081353"/>
                </a:cubicBezTo>
                <a:cubicBezTo>
                  <a:pt x="4688040" y="2035812"/>
                  <a:pt x="4671318" y="1969634"/>
                  <a:pt x="4671318" y="1882821"/>
                </a:cubicBezTo>
                <a:cubicBezTo>
                  <a:pt x="4671318" y="1795533"/>
                  <a:pt x="4688040" y="1729475"/>
                  <a:pt x="4721485" y="1684645"/>
                </a:cubicBezTo>
                <a:cubicBezTo>
                  <a:pt x="4754929" y="1639815"/>
                  <a:pt x="4799640" y="1617400"/>
                  <a:pt x="4855619" y="1617400"/>
                </a:cubicBezTo>
                <a:close/>
                <a:moveTo>
                  <a:pt x="3995248" y="1615977"/>
                </a:moveTo>
                <a:cubicBezTo>
                  <a:pt x="4059290" y="1615977"/>
                  <a:pt x="4107204" y="1638747"/>
                  <a:pt x="4138988" y="1684289"/>
                </a:cubicBezTo>
                <a:cubicBezTo>
                  <a:pt x="4170772" y="1729830"/>
                  <a:pt x="4186664" y="1796008"/>
                  <a:pt x="4186664" y="1882821"/>
                </a:cubicBezTo>
                <a:cubicBezTo>
                  <a:pt x="4186664" y="1968686"/>
                  <a:pt x="4170772" y="2034626"/>
                  <a:pt x="4138988" y="2080641"/>
                </a:cubicBezTo>
                <a:cubicBezTo>
                  <a:pt x="4107204" y="2126657"/>
                  <a:pt x="4059765" y="2149665"/>
                  <a:pt x="3996671" y="2149665"/>
                </a:cubicBezTo>
                <a:cubicBezTo>
                  <a:pt x="3933103" y="2149665"/>
                  <a:pt x="3885190" y="2126657"/>
                  <a:pt x="3852931" y="2080641"/>
                </a:cubicBezTo>
                <a:cubicBezTo>
                  <a:pt x="3820672" y="2034626"/>
                  <a:pt x="3804543" y="1968923"/>
                  <a:pt x="3804543" y="1883533"/>
                </a:cubicBezTo>
                <a:cubicBezTo>
                  <a:pt x="3804543" y="1796719"/>
                  <a:pt x="3820554" y="1730423"/>
                  <a:pt x="3852575" y="1684645"/>
                </a:cubicBezTo>
                <a:cubicBezTo>
                  <a:pt x="3884596" y="1638866"/>
                  <a:pt x="3932154" y="1615977"/>
                  <a:pt x="3995248" y="1615977"/>
                </a:cubicBezTo>
                <a:close/>
                <a:moveTo>
                  <a:pt x="5422216" y="1494296"/>
                </a:moveTo>
                <a:lnTo>
                  <a:pt x="5422216" y="2276327"/>
                </a:lnTo>
                <a:lnTo>
                  <a:pt x="5608652" y="2276327"/>
                </a:lnTo>
                <a:lnTo>
                  <a:pt x="5608652" y="1494296"/>
                </a:lnTo>
                <a:close/>
                <a:moveTo>
                  <a:pt x="7039081" y="1475083"/>
                </a:moveTo>
                <a:cubicBezTo>
                  <a:pt x="7010143" y="1475083"/>
                  <a:pt x="6982984" y="1477692"/>
                  <a:pt x="6957604" y="1482910"/>
                </a:cubicBezTo>
                <a:cubicBezTo>
                  <a:pt x="6932224" y="1488129"/>
                  <a:pt x="6910877" y="1494533"/>
                  <a:pt x="6893562" y="1502123"/>
                </a:cubicBezTo>
                <a:cubicBezTo>
                  <a:pt x="6876246" y="1509714"/>
                  <a:pt x="6859880" y="1519320"/>
                  <a:pt x="6844462" y="1530942"/>
                </a:cubicBezTo>
                <a:cubicBezTo>
                  <a:pt x="6829045" y="1542565"/>
                  <a:pt x="6816948" y="1553002"/>
                  <a:pt x="6808171" y="1562252"/>
                </a:cubicBezTo>
                <a:cubicBezTo>
                  <a:pt x="6799395" y="1571503"/>
                  <a:pt x="6790263" y="1582058"/>
                  <a:pt x="6780775" y="1593918"/>
                </a:cubicBezTo>
                <a:lnTo>
                  <a:pt x="6759428" y="1494296"/>
                </a:lnTo>
                <a:lnTo>
                  <a:pt x="6608572" y="1494296"/>
                </a:lnTo>
                <a:lnTo>
                  <a:pt x="6608572" y="2276327"/>
                </a:lnTo>
                <a:lnTo>
                  <a:pt x="6795007" y="2276327"/>
                </a:lnTo>
                <a:lnTo>
                  <a:pt x="6795007" y="1897053"/>
                </a:lnTo>
                <a:cubicBezTo>
                  <a:pt x="6795007" y="1830164"/>
                  <a:pt x="6800463" y="1772763"/>
                  <a:pt x="6811374" y="1724849"/>
                </a:cubicBezTo>
                <a:cubicBezTo>
                  <a:pt x="6826080" y="1692591"/>
                  <a:pt x="6847664" y="1666499"/>
                  <a:pt x="6876128" y="1646575"/>
                </a:cubicBezTo>
                <a:cubicBezTo>
                  <a:pt x="6904591" y="1626651"/>
                  <a:pt x="6938510" y="1616688"/>
                  <a:pt x="6977884" y="1616688"/>
                </a:cubicBezTo>
                <a:cubicBezTo>
                  <a:pt x="7026272" y="1616688"/>
                  <a:pt x="7059717" y="1633766"/>
                  <a:pt x="7078218" y="1667922"/>
                </a:cubicBezTo>
                <a:cubicBezTo>
                  <a:pt x="7096719" y="1702079"/>
                  <a:pt x="7105970" y="1754024"/>
                  <a:pt x="7105970" y="1823759"/>
                </a:cubicBezTo>
                <a:lnTo>
                  <a:pt x="7105970" y="2276327"/>
                </a:lnTo>
                <a:lnTo>
                  <a:pt x="7292405" y="2276327"/>
                </a:lnTo>
                <a:lnTo>
                  <a:pt x="7292405" y="1818778"/>
                </a:lnTo>
                <a:cubicBezTo>
                  <a:pt x="7297149" y="1777981"/>
                  <a:pt x="7306162" y="1743113"/>
                  <a:pt x="7319445" y="1714175"/>
                </a:cubicBezTo>
                <a:cubicBezTo>
                  <a:pt x="7351229" y="1648710"/>
                  <a:pt x="7403412" y="1615977"/>
                  <a:pt x="7475993" y="1615977"/>
                </a:cubicBezTo>
                <a:cubicBezTo>
                  <a:pt x="7523432" y="1615977"/>
                  <a:pt x="7555572" y="1632936"/>
                  <a:pt x="7572413" y="1666855"/>
                </a:cubicBezTo>
                <a:cubicBezTo>
                  <a:pt x="7589254" y="1700774"/>
                  <a:pt x="7597674" y="1755922"/>
                  <a:pt x="7597674" y="1832298"/>
                </a:cubicBezTo>
                <a:lnTo>
                  <a:pt x="7597674" y="2276327"/>
                </a:lnTo>
                <a:lnTo>
                  <a:pt x="7784821" y="2276327"/>
                </a:lnTo>
                <a:lnTo>
                  <a:pt x="7784821" y="1776795"/>
                </a:lnTo>
                <a:cubicBezTo>
                  <a:pt x="7784821" y="1677173"/>
                  <a:pt x="7763829" y="1601982"/>
                  <a:pt x="7721846" y="1551223"/>
                </a:cubicBezTo>
                <a:cubicBezTo>
                  <a:pt x="7679862" y="1500463"/>
                  <a:pt x="7614041" y="1475083"/>
                  <a:pt x="7524381" y="1475083"/>
                </a:cubicBezTo>
                <a:cubicBezTo>
                  <a:pt x="7469826" y="1475083"/>
                  <a:pt x="7420253" y="1485994"/>
                  <a:pt x="7375660" y="1507816"/>
                </a:cubicBezTo>
                <a:cubicBezTo>
                  <a:pt x="7331067" y="1529638"/>
                  <a:pt x="7294777" y="1560710"/>
                  <a:pt x="7266788" y="1601034"/>
                </a:cubicBezTo>
                <a:cubicBezTo>
                  <a:pt x="7251607" y="1567352"/>
                  <a:pt x="7225397" y="1537940"/>
                  <a:pt x="7188158" y="1512797"/>
                </a:cubicBezTo>
                <a:cubicBezTo>
                  <a:pt x="7150918" y="1487654"/>
                  <a:pt x="7101226" y="1475083"/>
                  <a:pt x="7039081" y="1475083"/>
                </a:cubicBezTo>
                <a:close/>
                <a:moveTo>
                  <a:pt x="6122006" y="1475083"/>
                </a:moveTo>
                <a:cubicBezTo>
                  <a:pt x="6014794" y="1475083"/>
                  <a:pt x="5915173" y="1494770"/>
                  <a:pt x="5823141" y="1534145"/>
                </a:cubicBezTo>
                <a:cubicBezTo>
                  <a:pt x="5823615" y="1535093"/>
                  <a:pt x="5831443" y="1556441"/>
                  <a:pt x="5846623" y="1598187"/>
                </a:cubicBezTo>
                <a:cubicBezTo>
                  <a:pt x="5861803" y="1639933"/>
                  <a:pt x="5869631" y="1661518"/>
                  <a:pt x="5870105" y="1662941"/>
                </a:cubicBezTo>
                <a:cubicBezTo>
                  <a:pt x="5963560" y="1627362"/>
                  <a:pt x="6042072" y="1609573"/>
                  <a:pt x="6105640" y="1609573"/>
                </a:cubicBezTo>
                <a:cubicBezTo>
                  <a:pt x="6150232" y="1609573"/>
                  <a:pt x="6183440" y="1620365"/>
                  <a:pt x="6205262" y="1641950"/>
                </a:cubicBezTo>
                <a:cubicBezTo>
                  <a:pt x="6227084" y="1663534"/>
                  <a:pt x="6237995" y="1698046"/>
                  <a:pt x="6237995" y="1745485"/>
                </a:cubicBezTo>
                <a:lnTo>
                  <a:pt x="6237995" y="1786757"/>
                </a:lnTo>
                <a:cubicBezTo>
                  <a:pt x="6225660" y="1788180"/>
                  <a:pt x="6208820" y="1789841"/>
                  <a:pt x="6187472" y="1791738"/>
                </a:cubicBezTo>
                <a:cubicBezTo>
                  <a:pt x="6166125" y="1793636"/>
                  <a:pt x="6146912" y="1795533"/>
                  <a:pt x="6129834" y="1797431"/>
                </a:cubicBezTo>
                <a:cubicBezTo>
                  <a:pt x="6112756" y="1799328"/>
                  <a:pt x="6096864" y="1801226"/>
                  <a:pt x="6082158" y="1803124"/>
                </a:cubicBezTo>
                <a:cubicBezTo>
                  <a:pt x="5974945" y="1813560"/>
                  <a:pt x="5894774" y="1838347"/>
                  <a:pt x="5841642" y="1877484"/>
                </a:cubicBezTo>
                <a:cubicBezTo>
                  <a:pt x="5788510" y="1916621"/>
                  <a:pt x="5761945" y="1976750"/>
                  <a:pt x="5761945" y="2057871"/>
                </a:cubicBezTo>
                <a:cubicBezTo>
                  <a:pt x="5761945" y="2133299"/>
                  <a:pt x="5784359" y="2191056"/>
                  <a:pt x="5829189" y="2231142"/>
                </a:cubicBezTo>
                <a:cubicBezTo>
                  <a:pt x="5874019" y="2271228"/>
                  <a:pt x="5932725" y="2291270"/>
                  <a:pt x="6005306" y="2291270"/>
                </a:cubicBezTo>
                <a:cubicBezTo>
                  <a:pt x="6058438" y="2291270"/>
                  <a:pt x="6103624" y="2282376"/>
                  <a:pt x="6140863" y="2264586"/>
                </a:cubicBezTo>
                <a:cubicBezTo>
                  <a:pt x="6178103" y="2246796"/>
                  <a:pt x="6216173" y="2218926"/>
                  <a:pt x="6255073" y="2180975"/>
                </a:cubicBezTo>
                <a:cubicBezTo>
                  <a:pt x="6255073" y="2182872"/>
                  <a:pt x="6260054" y="2198765"/>
                  <a:pt x="6270016" y="2228651"/>
                </a:cubicBezTo>
                <a:cubicBezTo>
                  <a:pt x="6279978" y="2258538"/>
                  <a:pt x="6285197" y="2274430"/>
                  <a:pt x="6285671" y="2276327"/>
                </a:cubicBezTo>
                <a:lnTo>
                  <a:pt x="6423718" y="2276327"/>
                </a:lnTo>
                <a:lnTo>
                  <a:pt x="6423718" y="1766121"/>
                </a:lnTo>
                <a:cubicBezTo>
                  <a:pt x="6423718" y="1663653"/>
                  <a:pt x="6399762" y="1589530"/>
                  <a:pt x="6351848" y="1543751"/>
                </a:cubicBezTo>
                <a:cubicBezTo>
                  <a:pt x="6303935" y="1497972"/>
                  <a:pt x="6227321" y="1475083"/>
                  <a:pt x="6122006" y="1475083"/>
                </a:cubicBezTo>
                <a:close/>
                <a:moveTo>
                  <a:pt x="3999517" y="1475083"/>
                </a:moveTo>
                <a:cubicBezTo>
                  <a:pt x="3878548" y="1475083"/>
                  <a:pt x="3784856" y="1511492"/>
                  <a:pt x="3718442" y="1584311"/>
                </a:cubicBezTo>
                <a:cubicBezTo>
                  <a:pt x="3652027" y="1657130"/>
                  <a:pt x="3618820" y="1756633"/>
                  <a:pt x="3618820" y="1882821"/>
                </a:cubicBezTo>
                <a:cubicBezTo>
                  <a:pt x="3618820" y="2005214"/>
                  <a:pt x="3652027" y="2103887"/>
                  <a:pt x="3718442" y="2178840"/>
                </a:cubicBezTo>
                <a:cubicBezTo>
                  <a:pt x="3784856" y="2253794"/>
                  <a:pt x="3875939" y="2291270"/>
                  <a:pt x="3991690" y="2291270"/>
                </a:cubicBezTo>
                <a:cubicBezTo>
                  <a:pt x="4112185" y="2291270"/>
                  <a:pt x="4205877" y="2254387"/>
                  <a:pt x="4272766" y="2180619"/>
                </a:cubicBezTo>
                <a:cubicBezTo>
                  <a:pt x="4339655" y="2106852"/>
                  <a:pt x="4373099" y="2007585"/>
                  <a:pt x="4373099" y="1882821"/>
                </a:cubicBezTo>
                <a:cubicBezTo>
                  <a:pt x="4373099" y="1759480"/>
                  <a:pt x="4340011" y="1660688"/>
                  <a:pt x="4273833" y="1586446"/>
                </a:cubicBezTo>
                <a:cubicBezTo>
                  <a:pt x="4207656" y="1512204"/>
                  <a:pt x="4116217" y="1475083"/>
                  <a:pt x="3999517" y="1475083"/>
                </a:cubicBezTo>
                <a:close/>
                <a:moveTo>
                  <a:pt x="3196674" y="1475083"/>
                </a:moveTo>
                <a:cubicBezTo>
                  <a:pt x="3099424" y="1475083"/>
                  <a:pt x="3010950" y="1514457"/>
                  <a:pt x="2931253" y="1593206"/>
                </a:cubicBezTo>
                <a:lnTo>
                  <a:pt x="2910616" y="1494296"/>
                </a:lnTo>
                <a:lnTo>
                  <a:pt x="2760473" y="1494296"/>
                </a:lnTo>
                <a:lnTo>
                  <a:pt x="2760473" y="2276327"/>
                </a:lnTo>
                <a:lnTo>
                  <a:pt x="2946908" y="2276327"/>
                </a:lnTo>
                <a:lnTo>
                  <a:pt x="2946908" y="1895630"/>
                </a:lnTo>
                <a:cubicBezTo>
                  <a:pt x="2946908" y="1818778"/>
                  <a:pt x="2951414" y="1761852"/>
                  <a:pt x="2960428" y="1724849"/>
                </a:cubicBezTo>
                <a:cubicBezTo>
                  <a:pt x="2975608" y="1693540"/>
                  <a:pt x="2999921" y="1667567"/>
                  <a:pt x="3033365" y="1646931"/>
                </a:cubicBezTo>
                <a:cubicBezTo>
                  <a:pt x="3066810" y="1626295"/>
                  <a:pt x="3103693" y="1615977"/>
                  <a:pt x="3144017" y="1615977"/>
                </a:cubicBezTo>
                <a:cubicBezTo>
                  <a:pt x="3195725" y="1615977"/>
                  <a:pt x="3231541" y="1631632"/>
                  <a:pt x="3251466" y="1662941"/>
                </a:cubicBezTo>
                <a:cubicBezTo>
                  <a:pt x="3271390" y="1694251"/>
                  <a:pt x="3281589" y="1741453"/>
                  <a:pt x="3282064" y="1804547"/>
                </a:cubicBezTo>
                <a:lnTo>
                  <a:pt x="3282064" y="2276327"/>
                </a:lnTo>
                <a:lnTo>
                  <a:pt x="3469211" y="2276327"/>
                </a:lnTo>
                <a:lnTo>
                  <a:pt x="3469211" y="1781776"/>
                </a:lnTo>
                <a:cubicBezTo>
                  <a:pt x="3469211" y="1682154"/>
                  <a:pt x="3446558" y="1606133"/>
                  <a:pt x="3401254" y="1553713"/>
                </a:cubicBezTo>
                <a:cubicBezTo>
                  <a:pt x="3355950" y="1501293"/>
                  <a:pt x="3287757" y="1475083"/>
                  <a:pt x="3196674" y="1475083"/>
                </a:cubicBezTo>
                <a:close/>
                <a:moveTo>
                  <a:pt x="5422216" y="1221047"/>
                </a:moveTo>
                <a:lnTo>
                  <a:pt x="5422216" y="1380442"/>
                </a:lnTo>
                <a:lnTo>
                  <a:pt x="5609363" y="1380442"/>
                </a:lnTo>
                <a:lnTo>
                  <a:pt x="5609363" y="1221047"/>
                </a:lnTo>
                <a:close/>
                <a:moveTo>
                  <a:pt x="5227777" y="1194007"/>
                </a:moveTo>
                <a:lnTo>
                  <a:pt x="5041342" y="1206104"/>
                </a:lnTo>
                <a:lnTo>
                  <a:pt x="5041342" y="1458717"/>
                </a:lnTo>
                <a:cubicBezTo>
                  <a:pt x="5041342" y="1501886"/>
                  <a:pt x="5043714" y="1546716"/>
                  <a:pt x="5048458" y="1593206"/>
                </a:cubicBezTo>
                <a:cubicBezTo>
                  <a:pt x="5002442" y="1514457"/>
                  <a:pt x="4923931" y="1475083"/>
                  <a:pt x="4812923" y="1475083"/>
                </a:cubicBezTo>
                <a:cubicBezTo>
                  <a:pt x="4710930" y="1475083"/>
                  <a:pt x="4630877" y="1511967"/>
                  <a:pt x="4572764" y="1585734"/>
                </a:cubicBezTo>
                <a:cubicBezTo>
                  <a:pt x="4514651" y="1659502"/>
                  <a:pt x="4485595" y="1757108"/>
                  <a:pt x="4485595" y="1878551"/>
                </a:cubicBezTo>
                <a:cubicBezTo>
                  <a:pt x="4485595" y="2003790"/>
                  <a:pt x="4514770" y="2103887"/>
                  <a:pt x="4573120" y="2178840"/>
                </a:cubicBezTo>
                <a:cubicBezTo>
                  <a:pt x="4631470" y="2253794"/>
                  <a:pt x="4711641" y="2291270"/>
                  <a:pt x="4813635" y="2291270"/>
                </a:cubicBezTo>
                <a:cubicBezTo>
                  <a:pt x="4842098" y="2291270"/>
                  <a:pt x="4868071" y="2288543"/>
                  <a:pt x="4891554" y="2283087"/>
                </a:cubicBezTo>
                <a:cubicBezTo>
                  <a:pt x="4915036" y="2277632"/>
                  <a:pt x="4934486" y="2271228"/>
                  <a:pt x="4949904" y="2263874"/>
                </a:cubicBezTo>
                <a:cubicBezTo>
                  <a:pt x="4965321" y="2256521"/>
                  <a:pt x="4979671" y="2246796"/>
                  <a:pt x="4992954" y="2234700"/>
                </a:cubicBezTo>
                <a:cubicBezTo>
                  <a:pt x="5006237" y="2222603"/>
                  <a:pt x="5016318" y="2211929"/>
                  <a:pt x="5023197" y="2202678"/>
                </a:cubicBezTo>
                <a:cubicBezTo>
                  <a:pt x="5030075" y="2193428"/>
                  <a:pt x="5037547" y="2182398"/>
                  <a:pt x="5045612" y="2169590"/>
                </a:cubicBezTo>
                <a:lnTo>
                  <a:pt x="5066247" y="2276327"/>
                </a:lnTo>
                <a:lnTo>
                  <a:pt x="5227777" y="2276327"/>
                </a:lnTo>
                <a:close/>
                <a:moveTo>
                  <a:pt x="1688125" y="604910"/>
                </a:moveTo>
                <a:cubicBezTo>
                  <a:pt x="1198654" y="604910"/>
                  <a:pt x="801859" y="1021744"/>
                  <a:pt x="801859" y="1535935"/>
                </a:cubicBezTo>
                <a:cubicBezTo>
                  <a:pt x="801859" y="2050126"/>
                  <a:pt x="1198654" y="2466959"/>
                  <a:pt x="1688125" y="2466959"/>
                </a:cubicBezTo>
                <a:cubicBezTo>
                  <a:pt x="1718718" y="2466959"/>
                  <a:pt x="1748947" y="2465331"/>
                  <a:pt x="1778741" y="2462152"/>
                </a:cubicBezTo>
                <a:lnTo>
                  <a:pt x="1842015" y="2452008"/>
                </a:lnTo>
                <a:lnTo>
                  <a:pt x="1873787" y="2448038"/>
                </a:lnTo>
                <a:lnTo>
                  <a:pt x="1886683" y="2442657"/>
                </a:lnTo>
                <a:lnTo>
                  <a:pt x="1931200" y="2430632"/>
                </a:lnTo>
                <a:lnTo>
                  <a:pt x="1929767" y="2424679"/>
                </a:lnTo>
                <a:lnTo>
                  <a:pt x="1949304" y="2416527"/>
                </a:lnTo>
                <a:lnTo>
                  <a:pt x="1961348" y="2407493"/>
                </a:lnTo>
                <a:lnTo>
                  <a:pt x="2007807" y="2377882"/>
                </a:lnTo>
                <a:cubicBezTo>
                  <a:pt x="2057049" y="2335191"/>
                  <a:pt x="2088436" y="2270584"/>
                  <a:pt x="2088436" y="2198276"/>
                </a:cubicBezTo>
                <a:cubicBezTo>
                  <a:pt x="2088436" y="2069728"/>
                  <a:pt x="1989238" y="1965520"/>
                  <a:pt x="1866870" y="1965520"/>
                </a:cubicBezTo>
                <a:lnTo>
                  <a:pt x="1850142" y="1967291"/>
                </a:lnTo>
                <a:lnTo>
                  <a:pt x="1846649" y="1968581"/>
                </a:lnTo>
                <a:cubicBezTo>
                  <a:pt x="1832635" y="1972818"/>
                  <a:pt x="1817660" y="1976467"/>
                  <a:pt x="1801903" y="1979449"/>
                </a:cubicBezTo>
                <a:lnTo>
                  <a:pt x="1790976" y="1980436"/>
                </a:lnTo>
                <a:lnTo>
                  <a:pt x="1780626" y="1983811"/>
                </a:lnTo>
                <a:lnTo>
                  <a:pt x="1763740" y="1993439"/>
                </a:lnTo>
                <a:lnTo>
                  <a:pt x="1688125" y="2001447"/>
                </a:lnTo>
                <a:cubicBezTo>
                  <a:pt x="1443389" y="2001447"/>
                  <a:pt x="1244992" y="1793030"/>
                  <a:pt x="1244992" y="1535935"/>
                </a:cubicBezTo>
                <a:cubicBezTo>
                  <a:pt x="1244992" y="1278839"/>
                  <a:pt x="1443389" y="1070422"/>
                  <a:pt x="1688125" y="1070422"/>
                </a:cubicBezTo>
                <a:cubicBezTo>
                  <a:pt x="1932861" y="1070422"/>
                  <a:pt x="2131258" y="1278839"/>
                  <a:pt x="2131258" y="1535935"/>
                </a:cubicBezTo>
                <a:lnTo>
                  <a:pt x="2130354" y="1545363"/>
                </a:lnTo>
                <a:lnTo>
                  <a:pt x="2131502" y="1545374"/>
                </a:lnTo>
                <a:lnTo>
                  <a:pt x="2131502" y="2084756"/>
                </a:lnTo>
                <a:lnTo>
                  <a:pt x="2136186" y="2084756"/>
                </a:lnTo>
                <a:lnTo>
                  <a:pt x="2134410" y="2103639"/>
                </a:lnTo>
                <a:cubicBezTo>
                  <a:pt x="2134410" y="2233990"/>
                  <a:pt x="2232904" y="2339661"/>
                  <a:pt x="2354400" y="2339661"/>
                </a:cubicBezTo>
                <a:cubicBezTo>
                  <a:pt x="2475897" y="2339661"/>
                  <a:pt x="2574391" y="2233990"/>
                  <a:pt x="2574391" y="2103639"/>
                </a:cubicBezTo>
                <a:lnTo>
                  <a:pt x="2572616" y="2084756"/>
                </a:lnTo>
                <a:lnTo>
                  <a:pt x="2574389" y="2084756"/>
                </a:lnTo>
                <a:lnTo>
                  <a:pt x="2574389" y="1535953"/>
                </a:lnTo>
                <a:lnTo>
                  <a:pt x="2574391" y="1535935"/>
                </a:lnTo>
                <a:lnTo>
                  <a:pt x="2574389" y="1535917"/>
                </a:lnTo>
                <a:lnTo>
                  <a:pt x="2574389" y="1485183"/>
                </a:lnTo>
                <a:lnTo>
                  <a:pt x="2571951" y="1485183"/>
                </a:lnTo>
                <a:lnTo>
                  <a:pt x="2569815" y="1440743"/>
                </a:lnTo>
                <a:cubicBezTo>
                  <a:pt x="2524429" y="971267"/>
                  <a:pt x="2147004" y="604910"/>
                  <a:pt x="1688125" y="604910"/>
                </a:cubicBezTo>
                <a:close/>
                <a:moveTo>
                  <a:pt x="1779563" y="0"/>
                </a:moveTo>
                <a:lnTo>
                  <a:pt x="7153422" y="0"/>
                </a:lnTo>
                <a:cubicBezTo>
                  <a:pt x="8136248" y="0"/>
                  <a:pt x="8932985" y="796737"/>
                  <a:pt x="8932985" y="1779563"/>
                </a:cubicBezTo>
                <a:cubicBezTo>
                  <a:pt x="8932985" y="2762389"/>
                  <a:pt x="8136248" y="3559126"/>
                  <a:pt x="7153422" y="3559126"/>
                </a:cubicBezTo>
                <a:lnTo>
                  <a:pt x="1779563" y="3559126"/>
                </a:lnTo>
                <a:cubicBezTo>
                  <a:pt x="796737" y="3559126"/>
                  <a:pt x="0" y="2762389"/>
                  <a:pt x="0" y="1779563"/>
                </a:cubicBezTo>
                <a:cubicBezTo>
                  <a:pt x="0" y="796737"/>
                  <a:pt x="796737" y="0"/>
                  <a:pt x="1779563" y="0"/>
                </a:cubicBezTo>
                <a:close/>
              </a:path>
            </a:pathLst>
          </a:custGeom>
          <a:solidFill>
            <a:srgbClr val="8800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EE6E-86AF-A85D-14D6-CC8A70DA39A8}"/>
              </a:ext>
            </a:extLst>
          </p:cNvPr>
          <p:cNvSpPr txBox="1"/>
          <p:nvPr/>
        </p:nvSpPr>
        <p:spPr>
          <a:xfrm>
            <a:off x="0" y="5081184"/>
            <a:ext cx="9601200" cy="2908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1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ARTIFICIAL INTELLIGENCE &amp; IoT </a:t>
            </a:r>
          </a:p>
          <a:p>
            <a:pPr algn="ctr"/>
            <a:r>
              <a:rPr lang="en-US" sz="31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NEET &amp; IIT JEE</a:t>
            </a:r>
          </a:p>
          <a:p>
            <a:pPr algn="ctr"/>
            <a:r>
              <a:rPr lang="en-US" sz="31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ICSE/CBSE/WB VIII-XII Science, Arts, Commerce</a:t>
            </a:r>
          </a:p>
          <a:p>
            <a:pPr algn="ctr"/>
            <a:r>
              <a:rPr lang="en-US" sz="31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IT Training &amp; Projects for Engineers</a:t>
            </a:r>
          </a:p>
          <a:p>
            <a:pPr algn="ctr"/>
            <a:r>
              <a:rPr lang="en-US" sz="31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BCom, BBA, CA, CMA, CS, CFA</a:t>
            </a:r>
          </a:p>
          <a:p>
            <a:pPr algn="ctr"/>
            <a:r>
              <a:rPr lang="en-US" sz="28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Spoken English, Grooming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AA5ADE-4557-12CF-A057-98467B4E08FE}"/>
              </a:ext>
            </a:extLst>
          </p:cNvPr>
          <p:cNvSpPr/>
          <p:nvPr/>
        </p:nvSpPr>
        <p:spPr>
          <a:xfrm>
            <a:off x="375164" y="5081184"/>
            <a:ext cx="8942105" cy="2915975"/>
          </a:xfrm>
          <a:prstGeom prst="rect">
            <a:avLst/>
          </a:prstGeom>
          <a:noFill/>
          <a:ln w="57150" cmpd="thickThin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800000"/>
                </a:solidFill>
              </a:ln>
              <a:noFill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D714B1-0E33-6475-70B3-93ED38AC2A92}"/>
              </a:ext>
            </a:extLst>
          </p:cNvPr>
          <p:cNvSpPr txBox="1"/>
          <p:nvPr/>
        </p:nvSpPr>
        <p:spPr>
          <a:xfrm>
            <a:off x="0" y="8102512"/>
            <a:ext cx="96012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1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Top-quality Teachers, Latest Techniques</a:t>
            </a:r>
          </a:p>
          <a:p>
            <a:pPr algn="ctr"/>
            <a:r>
              <a:rPr lang="en-US" sz="31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400+ Courses, Smart Classrooms, AC, CCTV</a:t>
            </a:r>
          </a:p>
          <a:p>
            <a:pPr algn="ctr"/>
            <a:r>
              <a:rPr lang="en-US" sz="31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Doubt Clearing, Mock Tests, PTM, Counselling</a:t>
            </a:r>
          </a:p>
          <a:p>
            <a:pPr algn="ctr"/>
            <a:r>
              <a:rPr lang="en-US" sz="31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International Management, App Arriving Soon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0CC0C07-1C28-AE30-9C78-12D51F05B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15" y="4941840"/>
            <a:ext cx="1473203" cy="1225877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9672D24-39BC-837D-A5AB-B038FE04F76B}"/>
              </a:ext>
            </a:extLst>
          </p:cNvPr>
          <p:cNvSpPr/>
          <p:nvPr/>
        </p:nvSpPr>
        <p:spPr>
          <a:xfrm>
            <a:off x="2243690" y="4147651"/>
            <a:ext cx="728237" cy="679605"/>
          </a:xfrm>
          <a:custGeom>
            <a:avLst/>
            <a:gdLst>
              <a:gd name="connsiteX0" fmla="*/ 1300320 w 2077746"/>
              <a:gd name="connsiteY0" fmla="*/ 882924 h 1938992"/>
              <a:gd name="connsiteX1" fmla="*/ 1220451 w 2077746"/>
              <a:gd name="connsiteY1" fmla="*/ 886223 h 1938992"/>
              <a:gd name="connsiteX2" fmla="*/ 1228188 w 2077746"/>
              <a:gd name="connsiteY2" fmla="*/ 1012536 h 1938992"/>
              <a:gd name="connsiteX3" fmla="*/ 1367734 w 2077746"/>
              <a:gd name="connsiteY3" fmla="*/ 1080905 h 1938992"/>
              <a:gd name="connsiteX4" fmla="*/ 1343597 w 2077746"/>
              <a:gd name="connsiteY4" fmla="*/ 1224539 h 1938992"/>
              <a:gd name="connsiteX5" fmla="*/ 1450014 w 2077746"/>
              <a:gd name="connsiteY5" fmla="*/ 1289678 h 1938992"/>
              <a:gd name="connsiteX6" fmla="*/ 1475929 w 2077746"/>
              <a:gd name="connsiteY6" fmla="*/ 1015852 h 1938992"/>
              <a:gd name="connsiteX7" fmla="*/ 1300320 w 2077746"/>
              <a:gd name="connsiteY7" fmla="*/ 882924 h 1938992"/>
              <a:gd name="connsiteX8" fmla="*/ 1273151 w 2077746"/>
              <a:gd name="connsiteY8" fmla="*/ 677060 h 1938992"/>
              <a:gd name="connsiteX9" fmla="*/ 1209539 w 2077746"/>
              <a:gd name="connsiteY9" fmla="*/ 679401 h 1938992"/>
              <a:gd name="connsiteX10" fmla="*/ 1208523 w 2077746"/>
              <a:gd name="connsiteY10" fmla="*/ 799946 h 1938992"/>
              <a:gd name="connsiteX11" fmla="*/ 1513161 w 2077746"/>
              <a:gd name="connsiteY11" fmla="*/ 972362 h 1938992"/>
              <a:gd name="connsiteX12" fmla="*/ 1502994 w 2077746"/>
              <a:gd name="connsiteY12" fmla="*/ 1299811 h 1938992"/>
              <a:gd name="connsiteX13" fmla="*/ 1613431 w 2077746"/>
              <a:gd name="connsiteY13" fmla="*/ 1345932 h 1938992"/>
              <a:gd name="connsiteX14" fmla="*/ 1613958 w 2077746"/>
              <a:gd name="connsiteY14" fmla="*/ 905834 h 1938992"/>
              <a:gd name="connsiteX15" fmla="*/ 1273151 w 2077746"/>
              <a:gd name="connsiteY15" fmla="*/ 677060 h 1938992"/>
              <a:gd name="connsiteX16" fmla="*/ 612597 w 2077746"/>
              <a:gd name="connsiteY16" fmla="*/ 475934 h 1938992"/>
              <a:gd name="connsiteX17" fmla="*/ 560599 w 2077746"/>
              <a:gd name="connsiteY17" fmla="*/ 1336620 h 1938992"/>
              <a:gd name="connsiteX18" fmla="*/ 1405917 w 2077746"/>
              <a:gd name="connsiteY18" fmla="*/ 1506679 h 1938992"/>
              <a:gd name="connsiteX19" fmla="*/ 1357778 w 2077746"/>
              <a:gd name="connsiteY19" fmla="*/ 1444134 h 1938992"/>
              <a:gd name="connsiteX20" fmla="*/ 1360534 w 2077746"/>
              <a:gd name="connsiteY20" fmla="*/ 1442410 h 1938992"/>
              <a:gd name="connsiteX21" fmla="*/ 1213967 w 2077746"/>
              <a:gd name="connsiteY21" fmla="*/ 1251979 h 1938992"/>
              <a:gd name="connsiteX22" fmla="*/ 802573 w 2077746"/>
              <a:gd name="connsiteY22" fmla="*/ 1181586 h 1938992"/>
              <a:gd name="connsiteX23" fmla="*/ 839838 w 2077746"/>
              <a:gd name="connsiteY23" fmla="*/ 765880 h 1938992"/>
              <a:gd name="connsiteX24" fmla="*/ 693270 w 2077746"/>
              <a:gd name="connsiteY24" fmla="*/ 575447 h 1938992"/>
              <a:gd name="connsiteX25" fmla="*/ 690898 w 2077746"/>
              <a:gd name="connsiteY25" fmla="*/ 577670 h 1938992"/>
              <a:gd name="connsiteX26" fmla="*/ 1221976 w 2077746"/>
              <a:gd name="connsiteY26" fmla="*/ 464182 h 1938992"/>
              <a:gd name="connsiteX27" fmla="*/ 1216368 w 2077746"/>
              <a:gd name="connsiteY27" fmla="*/ 587261 h 1938992"/>
              <a:gd name="connsiteX28" fmla="*/ 1690794 w 2077746"/>
              <a:gd name="connsiteY28" fmla="*/ 882403 h 1938992"/>
              <a:gd name="connsiteX29" fmla="*/ 1668591 w 2077746"/>
              <a:gd name="connsiteY29" fmla="*/ 1405644 h 1938992"/>
              <a:gd name="connsiteX30" fmla="*/ 1780575 w 2077746"/>
              <a:gd name="connsiteY30" fmla="*/ 1455270 h 1938992"/>
              <a:gd name="connsiteX31" fmla="*/ 1795860 w 2077746"/>
              <a:gd name="connsiteY31" fmla="*/ 817398 h 1938992"/>
              <a:gd name="connsiteX32" fmla="*/ 1221976 w 2077746"/>
              <a:gd name="connsiteY32" fmla="*/ 464182 h 1938992"/>
              <a:gd name="connsiteX33" fmla="*/ 1038873 w 2077746"/>
              <a:gd name="connsiteY33" fmla="*/ 0 h 1938992"/>
              <a:gd name="connsiteX34" fmla="*/ 2077746 w 2077746"/>
              <a:gd name="connsiteY34" fmla="*/ 969496 h 1938992"/>
              <a:gd name="connsiteX35" fmla="*/ 1038873 w 2077746"/>
              <a:gd name="connsiteY35" fmla="*/ 1938992 h 1938992"/>
              <a:gd name="connsiteX36" fmla="*/ 0 w 2077746"/>
              <a:gd name="connsiteY36" fmla="*/ 969496 h 1938992"/>
              <a:gd name="connsiteX37" fmla="*/ 1038873 w 2077746"/>
              <a:gd name="connsiteY37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77746" h="1938992">
                <a:moveTo>
                  <a:pt x="1300320" y="882924"/>
                </a:moveTo>
                <a:cubicBezTo>
                  <a:pt x="1274681" y="879653"/>
                  <a:pt x="1247794" y="880619"/>
                  <a:pt x="1220451" y="886223"/>
                </a:cubicBezTo>
                <a:lnTo>
                  <a:pt x="1228188" y="1012536"/>
                </a:lnTo>
                <a:cubicBezTo>
                  <a:pt x="1291465" y="991005"/>
                  <a:pt x="1349282" y="1019331"/>
                  <a:pt x="1367734" y="1080905"/>
                </a:cubicBezTo>
                <a:cubicBezTo>
                  <a:pt x="1380851" y="1124678"/>
                  <a:pt x="1371817" y="1178435"/>
                  <a:pt x="1343597" y="1224539"/>
                </a:cubicBezTo>
                <a:lnTo>
                  <a:pt x="1450014" y="1289678"/>
                </a:lnTo>
                <a:cubicBezTo>
                  <a:pt x="1502823" y="1203404"/>
                  <a:pt x="1512657" y="1099495"/>
                  <a:pt x="1475929" y="1015852"/>
                </a:cubicBezTo>
                <a:cubicBezTo>
                  <a:pt x="1442915" y="940668"/>
                  <a:pt x="1377236" y="892735"/>
                  <a:pt x="1300320" y="882924"/>
                </a:cubicBezTo>
                <a:close/>
                <a:moveTo>
                  <a:pt x="1273151" y="677060"/>
                </a:moveTo>
                <a:cubicBezTo>
                  <a:pt x="1252274" y="676216"/>
                  <a:pt x="1231027" y="676972"/>
                  <a:pt x="1209539" y="679401"/>
                </a:cubicBezTo>
                <a:lnTo>
                  <a:pt x="1208523" y="799946"/>
                </a:lnTo>
                <a:cubicBezTo>
                  <a:pt x="1340705" y="778982"/>
                  <a:pt x="1459901" y="846443"/>
                  <a:pt x="1513161" y="972362"/>
                </a:cubicBezTo>
                <a:cubicBezTo>
                  <a:pt x="1554464" y="1070009"/>
                  <a:pt x="1550720" y="1190567"/>
                  <a:pt x="1502994" y="1299811"/>
                </a:cubicBezTo>
                <a:lnTo>
                  <a:pt x="1613431" y="1345932"/>
                </a:lnTo>
                <a:cubicBezTo>
                  <a:pt x="1676745" y="1199598"/>
                  <a:pt x="1676941" y="1036816"/>
                  <a:pt x="1613958" y="905834"/>
                </a:cubicBezTo>
                <a:cubicBezTo>
                  <a:pt x="1547356" y="767323"/>
                  <a:pt x="1419293" y="682969"/>
                  <a:pt x="1273151" y="677060"/>
                </a:cubicBezTo>
                <a:close/>
                <a:moveTo>
                  <a:pt x="612597" y="475934"/>
                </a:moveTo>
                <a:cubicBezTo>
                  <a:pt x="364810" y="666646"/>
                  <a:pt x="341530" y="1051988"/>
                  <a:pt x="560599" y="1336620"/>
                </a:cubicBezTo>
                <a:cubicBezTo>
                  <a:pt x="779668" y="1621252"/>
                  <a:pt x="1158131" y="1697390"/>
                  <a:pt x="1405917" y="1506679"/>
                </a:cubicBezTo>
                <a:lnTo>
                  <a:pt x="1357778" y="1444134"/>
                </a:lnTo>
                <a:lnTo>
                  <a:pt x="1360534" y="1442410"/>
                </a:lnTo>
                <a:lnTo>
                  <a:pt x="1213967" y="1251979"/>
                </a:lnTo>
                <a:cubicBezTo>
                  <a:pt x="1090073" y="1347334"/>
                  <a:pt x="905886" y="1315818"/>
                  <a:pt x="802573" y="1181586"/>
                </a:cubicBezTo>
                <a:cubicBezTo>
                  <a:pt x="699260" y="1047353"/>
                  <a:pt x="715944" y="861236"/>
                  <a:pt x="839838" y="765880"/>
                </a:cubicBezTo>
                <a:lnTo>
                  <a:pt x="693270" y="575447"/>
                </a:lnTo>
                <a:lnTo>
                  <a:pt x="690898" y="577670"/>
                </a:lnTo>
                <a:close/>
                <a:moveTo>
                  <a:pt x="1221976" y="464182"/>
                </a:moveTo>
                <a:lnTo>
                  <a:pt x="1216368" y="587261"/>
                </a:lnTo>
                <a:cubicBezTo>
                  <a:pt x="1425149" y="567237"/>
                  <a:pt x="1609470" y="681905"/>
                  <a:pt x="1690794" y="882403"/>
                </a:cubicBezTo>
                <a:cubicBezTo>
                  <a:pt x="1755005" y="1040709"/>
                  <a:pt x="1746840" y="1233122"/>
                  <a:pt x="1668591" y="1405644"/>
                </a:cubicBezTo>
                <a:lnTo>
                  <a:pt x="1780575" y="1455270"/>
                </a:lnTo>
                <a:cubicBezTo>
                  <a:pt x="1875400" y="1245470"/>
                  <a:pt x="1881039" y="1010180"/>
                  <a:pt x="1795860" y="817398"/>
                </a:cubicBezTo>
                <a:cubicBezTo>
                  <a:pt x="1692426" y="583300"/>
                  <a:pt x="1471061" y="447053"/>
                  <a:pt x="1221976" y="464182"/>
                </a:cubicBezTo>
                <a:close/>
                <a:moveTo>
                  <a:pt x="1038873" y="0"/>
                </a:moveTo>
                <a:cubicBezTo>
                  <a:pt x="1612627" y="0"/>
                  <a:pt x="2077746" y="434058"/>
                  <a:pt x="2077746" y="969496"/>
                </a:cubicBezTo>
                <a:cubicBezTo>
                  <a:pt x="2077746" y="1504934"/>
                  <a:pt x="1612627" y="1938992"/>
                  <a:pt x="1038873" y="1938992"/>
                </a:cubicBezTo>
                <a:cubicBezTo>
                  <a:pt x="465119" y="1938992"/>
                  <a:pt x="0" y="1504934"/>
                  <a:pt x="0" y="969496"/>
                </a:cubicBezTo>
                <a:cubicBezTo>
                  <a:pt x="0" y="434058"/>
                  <a:pt x="465119" y="0"/>
                  <a:pt x="1038873" y="0"/>
                </a:cubicBezTo>
                <a:close/>
              </a:path>
            </a:pathLst>
          </a:custGeom>
          <a:solidFill>
            <a:srgbClr val="8800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F84F31-585A-7288-07ED-D2F7C06E7336}"/>
              </a:ext>
            </a:extLst>
          </p:cNvPr>
          <p:cNvSpPr txBox="1"/>
          <p:nvPr/>
        </p:nvSpPr>
        <p:spPr>
          <a:xfrm>
            <a:off x="6004" y="2985894"/>
            <a:ext cx="9601201" cy="1884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 cap="small">
                <a:solidFill>
                  <a:srgbClr val="880015"/>
                </a:solidFill>
                <a:latin typeface="Oxygen" panose="02000503000000000000" pitchFamily="2" charset="0"/>
              </a:defRPr>
            </a:lvl1pPr>
          </a:lstStyle>
          <a:p>
            <a:pPr algn="ctr"/>
            <a:r>
              <a:rPr lang="en-US" dirty="0"/>
              <a:t>N-1/25 </a:t>
            </a:r>
            <a:r>
              <a:rPr lang="en-US" sz="3600" dirty="0"/>
              <a:t>Patuli</a:t>
            </a:r>
            <a:r>
              <a:rPr lang="en-US" dirty="0"/>
              <a:t>, Kolkata 700094</a:t>
            </a:r>
          </a:p>
          <a:p>
            <a:pPr algn="ctr"/>
            <a:r>
              <a:rPr lang="en-US" dirty="0"/>
              <a:t>Near Patuli Fire Brigade &amp; Krishi Vikas</a:t>
            </a:r>
          </a:p>
          <a:p>
            <a:pPr algn="ctr">
              <a:lnSpc>
                <a:spcPct val="150000"/>
              </a:lnSpc>
            </a:pPr>
            <a:r>
              <a:rPr lang="en-US" sz="4000" dirty="0"/>
              <a:t>9073 700094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4C7246C-1E51-DEF7-9CBC-6503338149DF}"/>
              </a:ext>
            </a:extLst>
          </p:cNvPr>
          <p:cNvSpPr/>
          <p:nvPr/>
        </p:nvSpPr>
        <p:spPr>
          <a:xfrm>
            <a:off x="6647419" y="4147650"/>
            <a:ext cx="744895" cy="679605"/>
          </a:xfrm>
          <a:custGeom>
            <a:avLst/>
            <a:gdLst>
              <a:gd name="connsiteX0" fmla="*/ 641008 w 2125271"/>
              <a:gd name="connsiteY0" fmla="*/ 440126 h 1938992"/>
              <a:gd name="connsiteX1" fmla="*/ 719309 w 2125271"/>
              <a:gd name="connsiteY1" fmla="*/ 541862 h 1938992"/>
              <a:gd name="connsiteX2" fmla="*/ 721681 w 2125271"/>
              <a:gd name="connsiteY2" fmla="*/ 539639 h 1938992"/>
              <a:gd name="connsiteX3" fmla="*/ 868249 w 2125271"/>
              <a:gd name="connsiteY3" fmla="*/ 730072 h 1938992"/>
              <a:gd name="connsiteX4" fmla="*/ 830984 w 2125271"/>
              <a:gd name="connsiteY4" fmla="*/ 1145778 h 1938992"/>
              <a:gd name="connsiteX5" fmla="*/ 1242378 w 2125271"/>
              <a:gd name="connsiteY5" fmla="*/ 1216171 h 1938992"/>
              <a:gd name="connsiteX6" fmla="*/ 1388945 w 2125271"/>
              <a:gd name="connsiteY6" fmla="*/ 1406602 h 1938992"/>
              <a:gd name="connsiteX7" fmla="*/ 1386189 w 2125271"/>
              <a:gd name="connsiteY7" fmla="*/ 1408326 h 1938992"/>
              <a:gd name="connsiteX8" fmla="*/ 1434328 w 2125271"/>
              <a:gd name="connsiteY8" fmla="*/ 1470871 h 1938992"/>
              <a:gd name="connsiteX9" fmla="*/ 589010 w 2125271"/>
              <a:gd name="connsiteY9" fmla="*/ 1300812 h 1938992"/>
              <a:gd name="connsiteX10" fmla="*/ 641008 w 2125271"/>
              <a:gd name="connsiteY10" fmla="*/ 440126 h 1938992"/>
              <a:gd name="connsiteX11" fmla="*/ 1074365 w 2125271"/>
              <a:gd name="connsiteY11" fmla="*/ 157786 h 1938992"/>
              <a:gd name="connsiteX12" fmla="*/ 205849 w 2125271"/>
              <a:gd name="connsiteY12" fmla="*/ 959023 h 1938992"/>
              <a:gd name="connsiteX13" fmla="*/ 244896 w 2125271"/>
              <a:gd name="connsiteY13" fmla="*/ 1197287 h 1938992"/>
              <a:gd name="connsiteX14" fmla="*/ 263804 w 2125271"/>
              <a:gd name="connsiteY14" fmla="*/ 1244946 h 1938992"/>
              <a:gd name="connsiteX15" fmla="*/ 178658 w 2125271"/>
              <a:gd name="connsiteY15" fmla="*/ 1677716 h 1938992"/>
              <a:gd name="connsiteX16" fmla="*/ 179967 w 2125271"/>
              <a:gd name="connsiteY16" fmla="*/ 1677564 h 1938992"/>
              <a:gd name="connsiteX17" fmla="*/ 178606 w 2125271"/>
              <a:gd name="connsiteY17" fmla="*/ 1684328 h 1938992"/>
              <a:gd name="connsiteX18" fmla="*/ 341286 w 2125271"/>
              <a:gd name="connsiteY18" fmla="*/ 1662662 h 1938992"/>
              <a:gd name="connsiteX19" fmla="*/ 336907 w 2125271"/>
              <a:gd name="connsiteY19" fmla="*/ 1659329 h 1938992"/>
              <a:gd name="connsiteX20" fmla="*/ 599538 w 2125271"/>
              <a:gd name="connsiteY20" fmla="*/ 1628813 h 1938992"/>
              <a:gd name="connsiteX21" fmla="*/ 736300 w 2125271"/>
              <a:gd name="connsiteY21" fmla="*/ 1697295 h 1938992"/>
              <a:gd name="connsiteX22" fmla="*/ 1074365 w 2125271"/>
              <a:gd name="connsiteY22" fmla="*/ 1760260 h 1938992"/>
              <a:gd name="connsiteX23" fmla="*/ 1942881 w 2125271"/>
              <a:gd name="connsiteY23" fmla="*/ 959023 h 1938992"/>
              <a:gd name="connsiteX24" fmla="*/ 1074365 w 2125271"/>
              <a:gd name="connsiteY24" fmla="*/ 157786 h 1938992"/>
              <a:gd name="connsiteX25" fmla="*/ 1074366 w 2125271"/>
              <a:gd name="connsiteY25" fmla="*/ 0 h 1938992"/>
              <a:gd name="connsiteX26" fmla="*/ 2125271 w 2125271"/>
              <a:gd name="connsiteY26" fmla="*/ 969496 h 1938992"/>
              <a:gd name="connsiteX27" fmla="*/ 1074366 w 2125271"/>
              <a:gd name="connsiteY27" fmla="*/ 1938992 h 1938992"/>
              <a:gd name="connsiteX28" fmla="*/ 573442 w 2125271"/>
              <a:gd name="connsiteY28" fmla="*/ 1821979 h 1938992"/>
              <a:gd name="connsiteX29" fmla="*/ 505884 w 2125271"/>
              <a:gd name="connsiteY29" fmla="*/ 1784116 h 1938992"/>
              <a:gd name="connsiteX30" fmla="*/ 0 w 2125271"/>
              <a:gd name="connsiteY30" fmla="*/ 1851492 h 1938992"/>
              <a:gd name="connsiteX31" fmla="*/ 103055 w 2125271"/>
              <a:gd name="connsiteY31" fmla="*/ 1339327 h 1938992"/>
              <a:gd name="connsiteX32" fmla="*/ 70708 w 2125271"/>
              <a:gd name="connsiteY32" fmla="*/ 1257795 h 1938992"/>
              <a:gd name="connsiteX33" fmla="*/ 23461 w 2125271"/>
              <a:gd name="connsiteY33" fmla="*/ 969496 h 1938992"/>
              <a:gd name="connsiteX34" fmla="*/ 1074366 w 2125271"/>
              <a:gd name="connsiteY34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125271" h="1938992">
                <a:moveTo>
                  <a:pt x="641008" y="440126"/>
                </a:moveTo>
                <a:lnTo>
                  <a:pt x="719309" y="541862"/>
                </a:lnTo>
                <a:lnTo>
                  <a:pt x="721681" y="539639"/>
                </a:lnTo>
                <a:lnTo>
                  <a:pt x="868249" y="730072"/>
                </a:lnTo>
                <a:cubicBezTo>
                  <a:pt x="744355" y="825428"/>
                  <a:pt x="727671" y="1011545"/>
                  <a:pt x="830984" y="1145778"/>
                </a:cubicBezTo>
                <a:cubicBezTo>
                  <a:pt x="934297" y="1280010"/>
                  <a:pt x="1118484" y="1311526"/>
                  <a:pt x="1242378" y="1216171"/>
                </a:cubicBezTo>
                <a:lnTo>
                  <a:pt x="1388945" y="1406602"/>
                </a:lnTo>
                <a:lnTo>
                  <a:pt x="1386189" y="1408326"/>
                </a:lnTo>
                <a:lnTo>
                  <a:pt x="1434328" y="1470871"/>
                </a:lnTo>
                <a:cubicBezTo>
                  <a:pt x="1186542" y="1661582"/>
                  <a:pt x="808079" y="1585444"/>
                  <a:pt x="589010" y="1300812"/>
                </a:cubicBezTo>
                <a:cubicBezTo>
                  <a:pt x="369941" y="1016180"/>
                  <a:pt x="393221" y="630838"/>
                  <a:pt x="641008" y="440126"/>
                </a:cubicBezTo>
                <a:close/>
                <a:moveTo>
                  <a:pt x="1074365" y="157786"/>
                </a:moveTo>
                <a:cubicBezTo>
                  <a:pt x="594697" y="157786"/>
                  <a:pt x="205849" y="516512"/>
                  <a:pt x="205849" y="959023"/>
                </a:cubicBezTo>
                <a:cubicBezTo>
                  <a:pt x="205849" y="1041994"/>
                  <a:pt x="219520" y="1122019"/>
                  <a:pt x="244896" y="1197287"/>
                </a:cubicBezTo>
                <a:lnTo>
                  <a:pt x="263804" y="1244946"/>
                </a:lnTo>
                <a:lnTo>
                  <a:pt x="178658" y="1677716"/>
                </a:lnTo>
                <a:lnTo>
                  <a:pt x="179967" y="1677564"/>
                </a:lnTo>
                <a:lnTo>
                  <a:pt x="178606" y="1684328"/>
                </a:lnTo>
                <a:lnTo>
                  <a:pt x="341286" y="1662662"/>
                </a:lnTo>
                <a:lnTo>
                  <a:pt x="336907" y="1659329"/>
                </a:lnTo>
                <a:lnTo>
                  <a:pt x="599538" y="1628813"/>
                </a:lnTo>
                <a:lnTo>
                  <a:pt x="736300" y="1697295"/>
                </a:lnTo>
                <a:cubicBezTo>
                  <a:pt x="840208" y="1737840"/>
                  <a:pt x="954448" y="1760260"/>
                  <a:pt x="1074365" y="1760260"/>
                </a:cubicBezTo>
                <a:cubicBezTo>
                  <a:pt x="1554033" y="1760260"/>
                  <a:pt x="1942881" y="1401534"/>
                  <a:pt x="1942881" y="959023"/>
                </a:cubicBezTo>
                <a:cubicBezTo>
                  <a:pt x="1942881" y="516512"/>
                  <a:pt x="1554033" y="157786"/>
                  <a:pt x="1074365" y="157786"/>
                </a:cubicBezTo>
                <a:close/>
                <a:moveTo>
                  <a:pt x="1074366" y="0"/>
                </a:moveTo>
                <a:cubicBezTo>
                  <a:pt x="1654765" y="0"/>
                  <a:pt x="2125271" y="434058"/>
                  <a:pt x="2125271" y="969496"/>
                </a:cubicBezTo>
                <a:cubicBezTo>
                  <a:pt x="2125271" y="1504934"/>
                  <a:pt x="1654765" y="1938992"/>
                  <a:pt x="1074366" y="1938992"/>
                </a:cubicBezTo>
                <a:cubicBezTo>
                  <a:pt x="892992" y="1938992"/>
                  <a:pt x="722349" y="1896604"/>
                  <a:pt x="573442" y="1821979"/>
                </a:cubicBezTo>
                <a:lnTo>
                  <a:pt x="505884" y="1784116"/>
                </a:lnTo>
                <a:lnTo>
                  <a:pt x="0" y="1851492"/>
                </a:lnTo>
                <a:lnTo>
                  <a:pt x="103055" y="1339327"/>
                </a:lnTo>
                <a:lnTo>
                  <a:pt x="70708" y="1257795"/>
                </a:lnTo>
                <a:cubicBezTo>
                  <a:pt x="40003" y="1166721"/>
                  <a:pt x="23461" y="1069891"/>
                  <a:pt x="23461" y="969496"/>
                </a:cubicBezTo>
                <a:cubicBezTo>
                  <a:pt x="23461" y="434058"/>
                  <a:pt x="493967" y="0"/>
                  <a:pt x="1074366" y="0"/>
                </a:cubicBezTo>
                <a:close/>
              </a:path>
            </a:pathLst>
          </a:custGeom>
          <a:solidFill>
            <a:srgbClr val="8800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C1EE113-6A41-02B1-496E-84A7B3579DA3}"/>
              </a:ext>
            </a:extLst>
          </p:cNvPr>
          <p:cNvSpPr/>
          <p:nvPr/>
        </p:nvSpPr>
        <p:spPr>
          <a:xfrm>
            <a:off x="5636920" y="10845483"/>
            <a:ext cx="584151" cy="554301"/>
          </a:xfrm>
          <a:custGeom>
            <a:avLst/>
            <a:gdLst>
              <a:gd name="connsiteX0" fmla="*/ 569173 w 1138346"/>
              <a:gd name="connsiteY0" fmla="*/ 0 h 1080175"/>
              <a:gd name="connsiteX1" fmla="*/ 1138346 w 1138346"/>
              <a:gd name="connsiteY1" fmla="*/ 543407 h 1080175"/>
              <a:gd name="connsiteX2" fmla="*/ 683882 w 1138346"/>
              <a:gd name="connsiteY2" fmla="*/ 1075774 h 1080175"/>
              <a:gd name="connsiteX3" fmla="*/ 638151 w 1138346"/>
              <a:gd name="connsiteY3" fmla="*/ 1080175 h 1080175"/>
              <a:gd name="connsiteX4" fmla="*/ 638151 w 1138346"/>
              <a:gd name="connsiteY4" fmla="*/ 704210 h 1080175"/>
              <a:gd name="connsiteX5" fmla="*/ 775144 w 1138346"/>
              <a:gd name="connsiteY5" fmla="*/ 704210 h 1080175"/>
              <a:gd name="connsiteX6" fmla="*/ 832329 w 1138346"/>
              <a:gd name="connsiteY6" fmla="*/ 552948 h 1080175"/>
              <a:gd name="connsiteX7" fmla="*/ 638151 w 1138346"/>
              <a:gd name="connsiteY7" fmla="*/ 552948 h 1080175"/>
              <a:gd name="connsiteX8" fmla="*/ 638151 w 1138346"/>
              <a:gd name="connsiteY8" fmla="*/ 360900 h 1080175"/>
              <a:gd name="connsiteX9" fmla="*/ 639309 w 1138346"/>
              <a:gd name="connsiteY9" fmla="*/ 360859 h 1080175"/>
              <a:gd name="connsiteX10" fmla="*/ 677176 w 1138346"/>
              <a:gd name="connsiteY10" fmla="*/ 296487 h 1080175"/>
              <a:gd name="connsiteX11" fmla="*/ 750143 w 1138346"/>
              <a:gd name="connsiteY11" fmla="*/ 278710 h 1080175"/>
              <a:gd name="connsiteX12" fmla="*/ 750531 w 1138346"/>
              <a:gd name="connsiteY12" fmla="*/ 274152 h 1080175"/>
              <a:gd name="connsiteX13" fmla="*/ 832329 w 1138346"/>
              <a:gd name="connsiteY13" fmla="*/ 274152 h 1080175"/>
              <a:gd name="connsiteX14" fmla="*/ 832329 w 1138346"/>
              <a:gd name="connsiteY14" fmla="*/ 100644 h 1080175"/>
              <a:gd name="connsiteX15" fmla="*/ 735444 w 1138346"/>
              <a:gd name="connsiteY15" fmla="*/ 100644 h 1080175"/>
              <a:gd name="connsiteX16" fmla="*/ 735444 w 1138346"/>
              <a:gd name="connsiteY16" fmla="*/ 102068 h 1080175"/>
              <a:gd name="connsiteX17" fmla="*/ 702947 w 1138346"/>
              <a:gd name="connsiteY17" fmla="*/ 102908 h 1080175"/>
              <a:gd name="connsiteX18" fmla="*/ 537001 w 1138346"/>
              <a:gd name="connsiteY18" fmla="*/ 168098 h 1080175"/>
              <a:gd name="connsiteX19" fmla="*/ 442735 w 1138346"/>
              <a:gd name="connsiteY19" fmla="*/ 312009 h 1080175"/>
              <a:gd name="connsiteX20" fmla="*/ 439333 w 1138346"/>
              <a:gd name="connsiteY20" fmla="*/ 354231 h 1080175"/>
              <a:gd name="connsiteX21" fmla="*/ 437961 w 1138346"/>
              <a:gd name="connsiteY21" fmla="*/ 354231 h 1080175"/>
              <a:gd name="connsiteX22" fmla="*/ 437961 w 1138346"/>
              <a:gd name="connsiteY22" fmla="*/ 552948 h 1080175"/>
              <a:gd name="connsiteX23" fmla="*/ 306016 w 1138346"/>
              <a:gd name="connsiteY23" fmla="*/ 552948 h 1080175"/>
              <a:gd name="connsiteX24" fmla="*/ 306016 w 1138346"/>
              <a:gd name="connsiteY24" fmla="*/ 704210 h 1080175"/>
              <a:gd name="connsiteX25" fmla="*/ 437961 w 1138346"/>
              <a:gd name="connsiteY25" fmla="*/ 704210 h 1080175"/>
              <a:gd name="connsiteX26" fmla="*/ 437961 w 1138346"/>
              <a:gd name="connsiteY26" fmla="*/ 1070883 h 1080175"/>
              <a:gd name="connsiteX27" fmla="*/ 347625 w 1138346"/>
              <a:gd name="connsiteY27" fmla="*/ 1044110 h 1080175"/>
              <a:gd name="connsiteX28" fmla="*/ 0 w 1138346"/>
              <a:gd name="connsiteY28" fmla="*/ 543407 h 1080175"/>
              <a:gd name="connsiteX29" fmla="*/ 569173 w 1138346"/>
              <a:gd name="connsiteY29" fmla="*/ 0 h 108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138346" h="1080175">
                <a:moveTo>
                  <a:pt x="569173" y="0"/>
                </a:moveTo>
                <a:cubicBezTo>
                  <a:pt x="883519" y="0"/>
                  <a:pt x="1138346" y="243292"/>
                  <a:pt x="1138346" y="543407"/>
                </a:cubicBezTo>
                <a:cubicBezTo>
                  <a:pt x="1138346" y="806008"/>
                  <a:pt x="943244" y="1025103"/>
                  <a:pt x="683882" y="1075774"/>
                </a:cubicBezTo>
                <a:lnTo>
                  <a:pt x="638151" y="1080175"/>
                </a:lnTo>
                <a:lnTo>
                  <a:pt x="638151" y="704210"/>
                </a:lnTo>
                <a:lnTo>
                  <a:pt x="775144" y="704210"/>
                </a:lnTo>
                <a:lnTo>
                  <a:pt x="832329" y="552948"/>
                </a:lnTo>
                <a:lnTo>
                  <a:pt x="638151" y="552948"/>
                </a:lnTo>
                <a:lnTo>
                  <a:pt x="638151" y="360900"/>
                </a:lnTo>
                <a:lnTo>
                  <a:pt x="639309" y="360859"/>
                </a:lnTo>
                <a:cubicBezTo>
                  <a:pt x="637780" y="336099"/>
                  <a:pt x="651812" y="312245"/>
                  <a:pt x="677176" y="296487"/>
                </a:cubicBezTo>
                <a:cubicBezTo>
                  <a:pt x="697622" y="283785"/>
                  <a:pt x="723711" y="277429"/>
                  <a:pt x="750143" y="278710"/>
                </a:cubicBezTo>
                <a:lnTo>
                  <a:pt x="750531" y="274152"/>
                </a:lnTo>
                <a:lnTo>
                  <a:pt x="832329" y="274152"/>
                </a:lnTo>
                <a:lnTo>
                  <a:pt x="832329" y="100644"/>
                </a:lnTo>
                <a:lnTo>
                  <a:pt x="735444" y="100644"/>
                </a:lnTo>
                <a:lnTo>
                  <a:pt x="735444" y="102068"/>
                </a:lnTo>
                <a:lnTo>
                  <a:pt x="702947" y="102908"/>
                </a:lnTo>
                <a:cubicBezTo>
                  <a:pt x="641481" y="109816"/>
                  <a:pt x="583435" y="132345"/>
                  <a:pt x="537001" y="168098"/>
                </a:cubicBezTo>
                <a:cubicBezTo>
                  <a:pt x="487204" y="206441"/>
                  <a:pt x="454423" y="257160"/>
                  <a:pt x="442735" y="312009"/>
                </a:cubicBezTo>
                <a:lnTo>
                  <a:pt x="439333" y="354231"/>
                </a:lnTo>
                <a:lnTo>
                  <a:pt x="437961" y="354231"/>
                </a:lnTo>
                <a:lnTo>
                  <a:pt x="437961" y="552948"/>
                </a:lnTo>
                <a:lnTo>
                  <a:pt x="306016" y="552948"/>
                </a:lnTo>
                <a:lnTo>
                  <a:pt x="306016" y="704210"/>
                </a:lnTo>
                <a:lnTo>
                  <a:pt x="437961" y="704210"/>
                </a:lnTo>
                <a:lnTo>
                  <a:pt x="437961" y="1070883"/>
                </a:lnTo>
                <a:lnTo>
                  <a:pt x="347625" y="1044110"/>
                </a:lnTo>
                <a:cubicBezTo>
                  <a:pt x="143340" y="961617"/>
                  <a:pt x="0" y="768493"/>
                  <a:pt x="0" y="543407"/>
                </a:cubicBezTo>
                <a:cubicBezTo>
                  <a:pt x="0" y="243292"/>
                  <a:pt x="254827" y="0"/>
                  <a:pt x="569173" y="0"/>
                </a:cubicBezTo>
                <a:close/>
              </a:path>
            </a:pathLst>
          </a:custGeom>
          <a:solidFill>
            <a:srgbClr val="8800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32-Point Star 20">
            <a:extLst>
              <a:ext uri="{FF2B5EF4-FFF2-40B4-BE49-F238E27FC236}">
                <a16:creationId xmlns:a16="http://schemas.microsoft.com/office/drawing/2014/main" id="{D29A3F32-D553-6695-8B0B-D9664E0CBECB}"/>
              </a:ext>
            </a:extLst>
          </p:cNvPr>
          <p:cNvSpPr/>
          <p:nvPr/>
        </p:nvSpPr>
        <p:spPr>
          <a:xfrm>
            <a:off x="6485206" y="10075120"/>
            <a:ext cx="2860448" cy="2512338"/>
          </a:xfrm>
          <a:prstGeom prst="star32">
            <a:avLst/>
          </a:prstGeom>
          <a:noFill/>
          <a:ln w="123825">
            <a:solidFill>
              <a:srgbClr val="880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50%</a:t>
            </a:r>
          </a:p>
          <a:p>
            <a:pPr algn="ctr"/>
            <a:r>
              <a:rPr lang="en-US" sz="32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Off</a:t>
            </a:r>
            <a:endParaRPr lang="en-US" sz="2800" b="1" cap="small" dirty="0">
              <a:solidFill>
                <a:srgbClr val="880015"/>
              </a:solidFill>
              <a:latin typeface="Oxygen" panose="02000503000000000000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9E5212-8BDC-5B72-20DF-0225A9709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72856"/>
            <a:ext cx="2512338" cy="25123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ADDB6E4-1C35-D81F-3EF1-0BD1B12D2C36}"/>
              </a:ext>
            </a:extLst>
          </p:cNvPr>
          <p:cNvSpPr txBox="1"/>
          <p:nvPr/>
        </p:nvSpPr>
        <p:spPr>
          <a:xfrm>
            <a:off x="2386788" y="10253904"/>
            <a:ext cx="496983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u="sng" cap="small" dirty="0">
                <a:solidFill>
                  <a:srgbClr val="880015"/>
                </a:solidFill>
                <a:latin typeface="Oxygen" panose="02000503000000000000" pitchFamily="2" charset="0"/>
              </a:rPr>
              <a:t>Get Inaugural </a:t>
            </a:r>
            <a:r>
              <a:rPr lang="en-US" sz="3200" b="1" u="sng" cap="small" dirty="0">
                <a:solidFill>
                  <a:srgbClr val="880015"/>
                </a:solidFill>
                <a:latin typeface="Oxygen" panose="02000503000000000000" pitchFamily="2" charset="0"/>
              </a:rPr>
              <a:t>Discounts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Scan to Follow 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Study Multiple Subjects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Or Just Bring in a Friend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C1CA09-802A-4B3F-6C50-2EB62CA69C1D}"/>
              </a:ext>
            </a:extLst>
          </p:cNvPr>
          <p:cNvSpPr txBox="1"/>
          <p:nvPr/>
        </p:nvSpPr>
        <p:spPr>
          <a:xfrm>
            <a:off x="2386788" y="12241495"/>
            <a:ext cx="4684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rgbClr val="800000"/>
                </a:solidFill>
                <a:latin typeface="Oxygen" panose="02000503000000000000" pitchFamily="2" charset="0"/>
              </a:rPr>
              <a:t>Education that enlightens!</a:t>
            </a:r>
          </a:p>
        </p:txBody>
      </p:sp>
    </p:spTree>
    <p:extLst>
      <p:ext uri="{BB962C8B-B14F-4D97-AF65-F5344CB8AC3E}">
        <p14:creationId xmlns:p14="http://schemas.microsoft.com/office/powerpoint/2010/main" val="917876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9F477DB-3D21-9DDF-0C2E-DA3FED5921D1}"/>
              </a:ext>
            </a:extLst>
          </p:cNvPr>
          <p:cNvSpPr/>
          <p:nvPr/>
        </p:nvSpPr>
        <p:spPr>
          <a:xfrm>
            <a:off x="0" y="0"/>
            <a:ext cx="9601200" cy="128015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547FE7AD-DE45-3C57-DC24-116D704A159A}"/>
              </a:ext>
            </a:extLst>
          </p:cNvPr>
          <p:cNvSpPr/>
          <p:nvPr/>
        </p:nvSpPr>
        <p:spPr>
          <a:xfrm>
            <a:off x="2243690" y="4147651"/>
            <a:ext cx="728237" cy="679605"/>
          </a:xfrm>
          <a:custGeom>
            <a:avLst/>
            <a:gdLst>
              <a:gd name="connsiteX0" fmla="*/ 1300320 w 2077746"/>
              <a:gd name="connsiteY0" fmla="*/ 882924 h 1938992"/>
              <a:gd name="connsiteX1" fmla="*/ 1220451 w 2077746"/>
              <a:gd name="connsiteY1" fmla="*/ 886223 h 1938992"/>
              <a:gd name="connsiteX2" fmla="*/ 1228188 w 2077746"/>
              <a:gd name="connsiteY2" fmla="*/ 1012536 h 1938992"/>
              <a:gd name="connsiteX3" fmla="*/ 1367734 w 2077746"/>
              <a:gd name="connsiteY3" fmla="*/ 1080905 h 1938992"/>
              <a:gd name="connsiteX4" fmla="*/ 1343597 w 2077746"/>
              <a:gd name="connsiteY4" fmla="*/ 1224539 h 1938992"/>
              <a:gd name="connsiteX5" fmla="*/ 1450014 w 2077746"/>
              <a:gd name="connsiteY5" fmla="*/ 1289678 h 1938992"/>
              <a:gd name="connsiteX6" fmla="*/ 1475929 w 2077746"/>
              <a:gd name="connsiteY6" fmla="*/ 1015852 h 1938992"/>
              <a:gd name="connsiteX7" fmla="*/ 1300320 w 2077746"/>
              <a:gd name="connsiteY7" fmla="*/ 882924 h 1938992"/>
              <a:gd name="connsiteX8" fmla="*/ 1273151 w 2077746"/>
              <a:gd name="connsiteY8" fmla="*/ 677060 h 1938992"/>
              <a:gd name="connsiteX9" fmla="*/ 1209539 w 2077746"/>
              <a:gd name="connsiteY9" fmla="*/ 679401 h 1938992"/>
              <a:gd name="connsiteX10" fmla="*/ 1208523 w 2077746"/>
              <a:gd name="connsiteY10" fmla="*/ 799946 h 1938992"/>
              <a:gd name="connsiteX11" fmla="*/ 1513161 w 2077746"/>
              <a:gd name="connsiteY11" fmla="*/ 972362 h 1938992"/>
              <a:gd name="connsiteX12" fmla="*/ 1502994 w 2077746"/>
              <a:gd name="connsiteY12" fmla="*/ 1299811 h 1938992"/>
              <a:gd name="connsiteX13" fmla="*/ 1613431 w 2077746"/>
              <a:gd name="connsiteY13" fmla="*/ 1345932 h 1938992"/>
              <a:gd name="connsiteX14" fmla="*/ 1613958 w 2077746"/>
              <a:gd name="connsiteY14" fmla="*/ 905834 h 1938992"/>
              <a:gd name="connsiteX15" fmla="*/ 1273151 w 2077746"/>
              <a:gd name="connsiteY15" fmla="*/ 677060 h 1938992"/>
              <a:gd name="connsiteX16" fmla="*/ 612597 w 2077746"/>
              <a:gd name="connsiteY16" fmla="*/ 475934 h 1938992"/>
              <a:gd name="connsiteX17" fmla="*/ 560599 w 2077746"/>
              <a:gd name="connsiteY17" fmla="*/ 1336620 h 1938992"/>
              <a:gd name="connsiteX18" fmla="*/ 1405917 w 2077746"/>
              <a:gd name="connsiteY18" fmla="*/ 1506679 h 1938992"/>
              <a:gd name="connsiteX19" fmla="*/ 1357778 w 2077746"/>
              <a:gd name="connsiteY19" fmla="*/ 1444134 h 1938992"/>
              <a:gd name="connsiteX20" fmla="*/ 1360534 w 2077746"/>
              <a:gd name="connsiteY20" fmla="*/ 1442410 h 1938992"/>
              <a:gd name="connsiteX21" fmla="*/ 1213967 w 2077746"/>
              <a:gd name="connsiteY21" fmla="*/ 1251979 h 1938992"/>
              <a:gd name="connsiteX22" fmla="*/ 802573 w 2077746"/>
              <a:gd name="connsiteY22" fmla="*/ 1181586 h 1938992"/>
              <a:gd name="connsiteX23" fmla="*/ 839838 w 2077746"/>
              <a:gd name="connsiteY23" fmla="*/ 765880 h 1938992"/>
              <a:gd name="connsiteX24" fmla="*/ 693270 w 2077746"/>
              <a:gd name="connsiteY24" fmla="*/ 575447 h 1938992"/>
              <a:gd name="connsiteX25" fmla="*/ 690898 w 2077746"/>
              <a:gd name="connsiteY25" fmla="*/ 577670 h 1938992"/>
              <a:gd name="connsiteX26" fmla="*/ 1221976 w 2077746"/>
              <a:gd name="connsiteY26" fmla="*/ 464182 h 1938992"/>
              <a:gd name="connsiteX27" fmla="*/ 1216368 w 2077746"/>
              <a:gd name="connsiteY27" fmla="*/ 587261 h 1938992"/>
              <a:gd name="connsiteX28" fmla="*/ 1690794 w 2077746"/>
              <a:gd name="connsiteY28" fmla="*/ 882403 h 1938992"/>
              <a:gd name="connsiteX29" fmla="*/ 1668591 w 2077746"/>
              <a:gd name="connsiteY29" fmla="*/ 1405644 h 1938992"/>
              <a:gd name="connsiteX30" fmla="*/ 1780575 w 2077746"/>
              <a:gd name="connsiteY30" fmla="*/ 1455270 h 1938992"/>
              <a:gd name="connsiteX31" fmla="*/ 1795860 w 2077746"/>
              <a:gd name="connsiteY31" fmla="*/ 817398 h 1938992"/>
              <a:gd name="connsiteX32" fmla="*/ 1221976 w 2077746"/>
              <a:gd name="connsiteY32" fmla="*/ 464182 h 1938992"/>
              <a:gd name="connsiteX33" fmla="*/ 1038873 w 2077746"/>
              <a:gd name="connsiteY33" fmla="*/ 0 h 1938992"/>
              <a:gd name="connsiteX34" fmla="*/ 2077746 w 2077746"/>
              <a:gd name="connsiteY34" fmla="*/ 969496 h 1938992"/>
              <a:gd name="connsiteX35" fmla="*/ 1038873 w 2077746"/>
              <a:gd name="connsiteY35" fmla="*/ 1938992 h 1938992"/>
              <a:gd name="connsiteX36" fmla="*/ 0 w 2077746"/>
              <a:gd name="connsiteY36" fmla="*/ 969496 h 1938992"/>
              <a:gd name="connsiteX37" fmla="*/ 1038873 w 2077746"/>
              <a:gd name="connsiteY37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77746" h="1938992">
                <a:moveTo>
                  <a:pt x="1300320" y="882924"/>
                </a:moveTo>
                <a:cubicBezTo>
                  <a:pt x="1274681" y="879653"/>
                  <a:pt x="1247794" y="880619"/>
                  <a:pt x="1220451" y="886223"/>
                </a:cubicBezTo>
                <a:lnTo>
                  <a:pt x="1228188" y="1012536"/>
                </a:lnTo>
                <a:cubicBezTo>
                  <a:pt x="1291465" y="991005"/>
                  <a:pt x="1349282" y="1019331"/>
                  <a:pt x="1367734" y="1080905"/>
                </a:cubicBezTo>
                <a:cubicBezTo>
                  <a:pt x="1380851" y="1124678"/>
                  <a:pt x="1371817" y="1178435"/>
                  <a:pt x="1343597" y="1224539"/>
                </a:cubicBezTo>
                <a:lnTo>
                  <a:pt x="1450014" y="1289678"/>
                </a:lnTo>
                <a:cubicBezTo>
                  <a:pt x="1502823" y="1203404"/>
                  <a:pt x="1512657" y="1099495"/>
                  <a:pt x="1475929" y="1015852"/>
                </a:cubicBezTo>
                <a:cubicBezTo>
                  <a:pt x="1442915" y="940668"/>
                  <a:pt x="1377236" y="892735"/>
                  <a:pt x="1300320" y="882924"/>
                </a:cubicBezTo>
                <a:close/>
                <a:moveTo>
                  <a:pt x="1273151" y="677060"/>
                </a:moveTo>
                <a:cubicBezTo>
                  <a:pt x="1252274" y="676216"/>
                  <a:pt x="1231027" y="676972"/>
                  <a:pt x="1209539" y="679401"/>
                </a:cubicBezTo>
                <a:lnTo>
                  <a:pt x="1208523" y="799946"/>
                </a:lnTo>
                <a:cubicBezTo>
                  <a:pt x="1340705" y="778982"/>
                  <a:pt x="1459901" y="846443"/>
                  <a:pt x="1513161" y="972362"/>
                </a:cubicBezTo>
                <a:cubicBezTo>
                  <a:pt x="1554464" y="1070009"/>
                  <a:pt x="1550720" y="1190567"/>
                  <a:pt x="1502994" y="1299811"/>
                </a:cubicBezTo>
                <a:lnTo>
                  <a:pt x="1613431" y="1345932"/>
                </a:lnTo>
                <a:cubicBezTo>
                  <a:pt x="1676745" y="1199598"/>
                  <a:pt x="1676941" y="1036816"/>
                  <a:pt x="1613958" y="905834"/>
                </a:cubicBezTo>
                <a:cubicBezTo>
                  <a:pt x="1547356" y="767323"/>
                  <a:pt x="1419293" y="682969"/>
                  <a:pt x="1273151" y="677060"/>
                </a:cubicBezTo>
                <a:close/>
                <a:moveTo>
                  <a:pt x="612597" y="475934"/>
                </a:moveTo>
                <a:cubicBezTo>
                  <a:pt x="364810" y="666646"/>
                  <a:pt x="341530" y="1051988"/>
                  <a:pt x="560599" y="1336620"/>
                </a:cubicBezTo>
                <a:cubicBezTo>
                  <a:pt x="779668" y="1621252"/>
                  <a:pt x="1158131" y="1697390"/>
                  <a:pt x="1405917" y="1506679"/>
                </a:cubicBezTo>
                <a:lnTo>
                  <a:pt x="1357778" y="1444134"/>
                </a:lnTo>
                <a:lnTo>
                  <a:pt x="1360534" y="1442410"/>
                </a:lnTo>
                <a:lnTo>
                  <a:pt x="1213967" y="1251979"/>
                </a:lnTo>
                <a:cubicBezTo>
                  <a:pt x="1090073" y="1347334"/>
                  <a:pt x="905886" y="1315818"/>
                  <a:pt x="802573" y="1181586"/>
                </a:cubicBezTo>
                <a:cubicBezTo>
                  <a:pt x="699260" y="1047353"/>
                  <a:pt x="715944" y="861236"/>
                  <a:pt x="839838" y="765880"/>
                </a:cubicBezTo>
                <a:lnTo>
                  <a:pt x="693270" y="575447"/>
                </a:lnTo>
                <a:lnTo>
                  <a:pt x="690898" y="577670"/>
                </a:lnTo>
                <a:close/>
                <a:moveTo>
                  <a:pt x="1221976" y="464182"/>
                </a:moveTo>
                <a:lnTo>
                  <a:pt x="1216368" y="587261"/>
                </a:lnTo>
                <a:cubicBezTo>
                  <a:pt x="1425149" y="567237"/>
                  <a:pt x="1609470" y="681905"/>
                  <a:pt x="1690794" y="882403"/>
                </a:cubicBezTo>
                <a:cubicBezTo>
                  <a:pt x="1755005" y="1040709"/>
                  <a:pt x="1746840" y="1233122"/>
                  <a:pt x="1668591" y="1405644"/>
                </a:cubicBezTo>
                <a:lnTo>
                  <a:pt x="1780575" y="1455270"/>
                </a:lnTo>
                <a:cubicBezTo>
                  <a:pt x="1875400" y="1245470"/>
                  <a:pt x="1881039" y="1010180"/>
                  <a:pt x="1795860" y="817398"/>
                </a:cubicBezTo>
                <a:cubicBezTo>
                  <a:pt x="1692426" y="583300"/>
                  <a:pt x="1471061" y="447053"/>
                  <a:pt x="1221976" y="464182"/>
                </a:cubicBezTo>
                <a:close/>
                <a:moveTo>
                  <a:pt x="1038873" y="0"/>
                </a:moveTo>
                <a:cubicBezTo>
                  <a:pt x="1612627" y="0"/>
                  <a:pt x="2077746" y="434058"/>
                  <a:pt x="2077746" y="969496"/>
                </a:cubicBezTo>
                <a:cubicBezTo>
                  <a:pt x="2077746" y="1504934"/>
                  <a:pt x="1612627" y="1938992"/>
                  <a:pt x="1038873" y="1938992"/>
                </a:cubicBezTo>
                <a:cubicBezTo>
                  <a:pt x="465119" y="1938992"/>
                  <a:pt x="0" y="1504934"/>
                  <a:pt x="0" y="969496"/>
                </a:cubicBezTo>
                <a:cubicBezTo>
                  <a:pt x="0" y="434058"/>
                  <a:pt x="465119" y="0"/>
                  <a:pt x="1038873" y="0"/>
                </a:cubicBezTo>
                <a:close/>
              </a:path>
            </a:pathLst>
          </a:custGeom>
          <a:solidFill>
            <a:srgbClr val="8800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E9B1964-E9A4-28EA-F5F8-6F4E01634613}"/>
              </a:ext>
            </a:extLst>
          </p:cNvPr>
          <p:cNvSpPr/>
          <p:nvPr/>
        </p:nvSpPr>
        <p:spPr>
          <a:xfrm>
            <a:off x="5636920" y="11057521"/>
            <a:ext cx="584151" cy="554301"/>
          </a:xfrm>
          <a:custGeom>
            <a:avLst/>
            <a:gdLst>
              <a:gd name="connsiteX0" fmla="*/ 569173 w 1138346"/>
              <a:gd name="connsiteY0" fmla="*/ 0 h 1080175"/>
              <a:gd name="connsiteX1" fmla="*/ 1138346 w 1138346"/>
              <a:gd name="connsiteY1" fmla="*/ 543407 h 1080175"/>
              <a:gd name="connsiteX2" fmla="*/ 683882 w 1138346"/>
              <a:gd name="connsiteY2" fmla="*/ 1075774 h 1080175"/>
              <a:gd name="connsiteX3" fmla="*/ 638151 w 1138346"/>
              <a:gd name="connsiteY3" fmla="*/ 1080175 h 1080175"/>
              <a:gd name="connsiteX4" fmla="*/ 638151 w 1138346"/>
              <a:gd name="connsiteY4" fmla="*/ 704210 h 1080175"/>
              <a:gd name="connsiteX5" fmla="*/ 775144 w 1138346"/>
              <a:gd name="connsiteY5" fmla="*/ 704210 h 1080175"/>
              <a:gd name="connsiteX6" fmla="*/ 832329 w 1138346"/>
              <a:gd name="connsiteY6" fmla="*/ 552948 h 1080175"/>
              <a:gd name="connsiteX7" fmla="*/ 638151 w 1138346"/>
              <a:gd name="connsiteY7" fmla="*/ 552948 h 1080175"/>
              <a:gd name="connsiteX8" fmla="*/ 638151 w 1138346"/>
              <a:gd name="connsiteY8" fmla="*/ 360900 h 1080175"/>
              <a:gd name="connsiteX9" fmla="*/ 639309 w 1138346"/>
              <a:gd name="connsiteY9" fmla="*/ 360859 h 1080175"/>
              <a:gd name="connsiteX10" fmla="*/ 677176 w 1138346"/>
              <a:gd name="connsiteY10" fmla="*/ 296487 h 1080175"/>
              <a:gd name="connsiteX11" fmla="*/ 750143 w 1138346"/>
              <a:gd name="connsiteY11" fmla="*/ 278710 h 1080175"/>
              <a:gd name="connsiteX12" fmla="*/ 750531 w 1138346"/>
              <a:gd name="connsiteY12" fmla="*/ 274152 h 1080175"/>
              <a:gd name="connsiteX13" fmla="*/ 832329 w 1138346"/>
              <a:gd name="connsiteY13" fmla="*/ 274152 h 1080175"/>
              <a:gd name="connsiteX14" fmla="*/ 832329 w 1138346"/>
              <a:gd name="connsiteY14" fmla="*/ 100644 h 1080175"/>
              <a:gd name="connsiteX15" fmla="*/ 735444 w 1138346"/>
              <a:gd name="connsiteY15" fmla="*/ 100644 h 1080175"/>
              <a:gd name="connsiteX16" fmla="*/ 735444 w 1138346"/>
              <a:gd name="connsiteY16" fmla="*/ 102068 h 1080175"/>
              <a:gd name="connsiteX17" fmla="*/ 702947 w 1138346"/>
              <a:gd name="connsiteY17" fmla="*/ 102908 h 1080175"/>
              <a:gd name="connsiteX18" fmla="*/ 537001 w 1138346"/>
              <a:gd name="connsiteY18" fmla="*/ 168098 h 1080175"/>
              <a:gd name="connsiteX19" fmla="*/ 442735 w 1138346"/>
              <a:gd name="connsiteY19" fmla="*/ 312009 h 1080175"/>
              <a:gd name="connsiteX20" fmla="*/ 439333 w 1138346"/>
              <a:gd name="connsiteY20" fmla="*/ 354231 h 1080175"/>
              <a:gd name="connsiteX21" fmla="*/ 437961 w 1138346"/>
              <a:gd name="connsiteY21" fmla="*/ 354231 h 1080175"/>
              <a:gd name="connsiteX22" fmla="*/ 437961 w 1138346"/>
              <a:gd name="connsiteY22" fmla="*/ 552948 h 1080175"/>
              <a:gd name="connsiteX23" fmla="*/ 306016 w 1138346"/>
              <a:gd name="connsiteY23" fmla="*/ 552948 h 1080175"/>
              <a:gd name="connsiteX24" fmla="*/ 306016 w 1138346"/>
              <a:gd name="connsiteY24" fmla="*/ 704210 h 1080175"/>
              <a:gd name="connsiteX25" fmla="*/ 437961 w 1138346"/>
              <a:gd name="connsiteY25" fmla="*/ 704210 h 1080175"/>
              <a:gd name="connsiteX26" fmla="*/ 437961 w 1138346"/>
              <a:gd name="connsiteY26" fmla="*/ 1070883 h 1080175"/>
              <a:gd name="connsiteX27" fmla="*/ 347625 w 1138346"/>
              <a:gd name="connsiteY27" fmla="*/ 1044110 h 1080175"/>
              <a:gd name="connsiteX28" fmla="*/ 0 w 1138346"/>
              <a:gd name="connsiteY28" fmla="*/ 543407 h 1080175"/>
              <a:gd name="connsiteX29" fmla="*/ 569173 w 1138346"/>
              <a:gd name="connsiteY29" fmla="*/ 0 h 108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138346" h="1080175">
                <a:moveTo>
                  <a:pt x="569173" y="0"/>
                </a:moveTo>
                <a:cubicBezTo>
                  <a:pt x="883519" y="0"/>
                  <a:pt x="1138346" y="243292"/>
                  <a:pt x="1138346" y="543407"/>
                </a:cubicBezTo>
                <a:cubicBezTo>
                  <a:pt x="1138346" y="806008"/>
                  <a:pt x="943244" y="1025103"/>
                  <a:pt x="683882" y="1075774"/>
                </a:cubicBezTo>
                <a:lnTo>
                  <a:pt x="638151" y="1080175"/>
                </a:lnTo>
                <a:lnTo>
                  <a:pt x="638151" y="704210"/>
                </a:lnTo>
                <a:lnTo>
                  <a:pt x="775144" y="704210"/>
                </a:lnTo>
                <a:lnTo>
                  <a:pt x="832329" y="552948"/>
                </a:lnTo>
                <a:lnTo>
                  <a:pt x="638151" y="552948"/>
                </a:lnTo>
                <a:lnTo>
                  <a:pt x="638151" y="360900"/>
                </a:lnTo>
                <a:lnTo>
                  <a:pt x="639309" y="360859"/>
                </a:lnTo>
                <a:cubicBezTo>
                  <a:pt x="637780" y="336099"/>
                  <a:pt x="651812" y="312245"/>
                  <a:pt x="677176" y="296487"/>
                </a:cubicBezTo>
                <a:cubicBezTo>
                  <a:pt x="697622" y="283785"/>
                  <a:pt x="723711" y="277429"/>
                  <a:pt x="750143" y="278710"/>
                </a:cubicBezTo>
                <a:lnTo>
                  <a:pt x="750531" y="274152"/>
                </a:lnTo>
                <a:lnTo>
                  <a:pt x="832329" y="274152"/>
                </a:lnTo>
                <a:lnTo>
                  <a:pt x="832329" y="100644"/>
                </a:lnTo>
                <a:lnTo>
                  <a:pt x="735444" y="100644"/>
                </a:lnTo>
                <a:lnTo>
                  <a:pt x="735444" y="102068"/>
                </a:lnTo>
                <a:lnTo>
                  <a:pt x="702947" y="102908"/>
                </a:lnTo>
                <a:cubicBezTo>
                  <a:pt x="641481" y="109816"/>
                  <a:pt x="583435" y="132345"/>
                  <a:pt x="537001" y="168098"/>
                </a:cubicBezTo>
                <a:cubicBezTo>
                  <a:pt x="487204" y="206441"/>
                  <a:pt x="454423" y="257160"/>
                  <a:pt x="442735" y="312009"/>
                </a:cubicBezTo>
                <a:lnTo>
                  <a:pt x="439333" y="354231"/>
                </a:lnTo>
                <a:lnTo>
                  <a:pt x="437961" y="354231"/>
                </a:lnTo>
                <a:lnTo>
                  <a:pt x="437961" y="552948"/>
                </a:lnTo>
                <a:lnTo>
                  <a:pt x="306016" y="552948"/>
                </a:lnTo>
                <a:lnTo>
                  <a:pt x="306016" y="704210"/>
                </a:lnTo>
                <a:lnTo>
                  <a:pt x="437961" y="704210"/>
                </a:lnTo>
                <a:lnTo>
                  <a:pt x="437961" y="1070883"/>
                </a:lnTo>
                <a:lnTo>
                  <a:pt x="347625" y="1044110"/>
                </a:lnTo>
                <a:cubicBezTo>
                  <a:pt x="143340" y="961617"/>
                  <a:pt x="0" y="768493"/>
                  <a:pt x="0" y="543407"/>
                </a:cubicBezTo>
                <a:cubicBezTo>
                  <a:pt x="0" y="243292"/>
                  <a:pt x="254827" y="0"/>
                  <a:pt x="569173" y="0"/>
                </a:cubicBezTo>
                <a:close/>
              </a:path>
            </a:pathLst>
          </a:custGeom>
          <a:solidFill>
            <a:srgbClr val="8800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DC07547-42F0-56C8-1407-A083C26EA0AB}"/>
              </a:ext>
            </a:extLst>
          </p:cNvPr>
          <p:cNvSpPr/>
          <p:nvPr/>
        </p:nvSpPr>
        <p:spPr>
          <a:xfrm>
            <a:off x="748126" y="158484"/>
            <a:ext cx="8120895" cy="2829690"/>
          </a:xfrm>
          <a:custGeom>
            <a:avLst/>
            <a:gdLst/>
            <a:ahLst/>
            <a:cxnLst/>
            <a:rect l="l" t="t" r="r" b="b"/>
            <a:pathLst>
              <a:path w="8120895" h="2829690">
                <a:moveTo>
                  <a:pt x="6867298" y="2644493"/>
                </a:moveTo>
                <a:lnTo>
                  <a:pt x="6881736" y="2646026"/>
                </a:lnTo>
                <a:lnTo>
                  <a:pt x="6895773" y="2644493"/>
                </a:lnTo>
                <a:close/>
                <a:moveTo>
                  <a:pt x="6174571" y="2644493"/>
                </a:moveTo>
                <a:lnTo>
                  <a:pt x="6189009" y="2646026"/>
                </a:lnTo>
                <a:lnTo>
                  <a:pt x="6203046" y="2644493"/>
                </a:lnTo>
                <a:close/>
                <a:moveTo>
                  <a:pt x="5819548" y="2644493"/>
                </a:moveTo>
                <a:lnTo>
                  <a:pt x="5833986" y="2646026"/>
                </a:lnTo>
                <a:lnTo>
                  <a:pt x="5848023" y="2644493"/>
                </a:lnTo>
                <a:close/>
                <a:moveTo>
                  <a:pt x="4714543" y="2644493"/>
                </a:moveTo>
                <a:lnTo>
                  <a:pt x="4758509" y="2647683"/>
                </a:lnTo>
                <a:lnTo>
                  <a:pt x="4792319" y="2644493"/>
                </a:lnTo>
                <a:close/>
                <a:moveTo>
                  <a:pt x="4040754" y="2644493"/>
                </a:moveTo>
                <a:lnTo>
                  <a:pt x="4052860" y="2646285"/>
                </a:lnTo>
                <a:lnTo>
                  <a:pt x="4072858" y="2644493"/>
                </a:lnTo>
                <a:close/>
                <a:moveTo>
                  <a:pt x="2564700" y="2644493"/>
                </a:moveTo>
                <a:lnTo>
                  <a:pt x="2576376" y="2646285"/>
                </a:lnTo>
                <a:lnTo>
                  <a:pt x="2595370" y="2644493"/>
                </a:lnTo>
                <a:close/>
                <a:moveTo>
                  <a:pt x="1685779" y="2644493"/>
                </a:moveTo>
                <a:lnTo>
                  <a:pt x="1697884" y="2646285"/>
                </a:lnTo>
                <a:lnTo>
                  <a:pt x="1709933" y="2644493"/>
                </a:lnTo>
                <a:close/>
                <a:moveTo>
                  <a:pt x="1224930" y="2644493"/>
                </a:moveTo>
                <a:lnTo>
                  <a:pt x="1268896" y="2647683"/>
                </a:lnTo>
                <a:lnTo>
                  <a:pt x="1302705" y="2644493"/>
                </a:lnTo>
                <a:close/>
                <a:moveTo>
                  <a:pt x="2932613" y="2244264"/>
                </a:moveTo>
                <a:cubicBezTo>
                  <a:pt x="2933342" y="2247033"/>
                  <a:pt x="2946822" y="2290460"/>
                  <a:pt x="2973053" y="2374545"/>
                </a:cubicBezTo>
                <a:lnTo>
                  <a:pt x="2890863" y="2374545"/>
                </a:lnTo>
                <a:close/>
                <a:moveTo>
                  <a:pt x="1398093" y="2232023"/>
                </a:moveTo>
                <a:lnTo>
                  <a:pt x="1466075" y="2232023"/>
                </a:lnTo>
                <a:cubicBezTo>
                  <a:pt x="1486768" y="2232023"/>
                  <a:pt x="1502143" y="2235739"/>
                  <a:pt x="1512198" y="2243172"/>
                </a:cubicBezTo>
                <a:cubicBezTo>
                  <a:pt x="1522253" y="2250604"/>
                  <a:pt x="1527280" y="2262189"/>
                  <a:pt x="1527280" y="2277928"/>
                </a:cubicBezTo>
                <a:cubicBezTo>
                  <a:pt x="1527280" y="2295852"/>
                  <a:pt x="1522326" y="2308858"/>
                  <a:pt x="1512416" y="2316946"/>
                </a:cubicBezTo>
                <a:cubicBezTo>
                  <a:pt x="1502507" y="2325034"/>
                  <a:pt x="1486186" y="2329078"/>
                  <a:pt x="1463452" y="2329078"/>
                </a:cubicBezTo>
                <a:cubicBezTo>
                  <a:pt x="1461120" y="2329078"/>
                  <a:pt x="1450191" y="2329041"/>
                  <a:pt x="1430663" y="2328969"/>
                </a:cubicBezTo>
                <a:cubicBezTo>
                  <a:pt x="1411136" y="2328896"/>
                  <a:pt x="1400279" y="2328859"/>
                  <a:pt x="1398093" y="2328859"/>
                </a:cubicBezTo>
                <a:close/>
                <a:moveTo>
                  <a:pt x="6303566" y="2188961"/>
                </a:moveTo>
                <a:lnTo>
                  <a:pt x="6303566" y="2509197"/>
                </a:lnTo>
                <a:lnTo>
                  <a:pt x="6498112" y="2509197"/>
                </a:lnTo>
                <a:lnTo>
                  <a:pt x="6500079" y="2461981"/>
                </a:lnTo>
                <a:lnTo>
                  <a:pt x="6362804" y="2461981"/>
                </a:lnTo>
                <a:lnTo>
                  <a:pt x="6362804" y="2365583"/>
                </a:lnTo>
                <a:lnTo>
                  <a:pt x="6488713" y="2365583"/>
                </a:lnTo>
                <a:lnTo>
                  <a:pt x="6488713" y="2318586"/>
                </a:lnTo>
                <a:lnTo>
                  <a:pt x="6362804" y="2318586"/>
                </a:lnTo>
                <a:lnTo>
                  <a:pt x="6362804" y="2235958"/>
                </a:lnTo>
                <a:lnTo>
                  <a:pt x="6495270" y="2235958"/>
                </a:lnTo>
                <a:lnTo>
                  <a:pt x="6497675" y="2188961"/>
                </a:lnTo>
                <a:close/>
                <a:moveTo>
                  <a:pt x="5674916" y="2188961"/>
                </a:moveTo>
                <a:lnTo>
                  <a:pt x="5674916" y="2509197"/>
                </a:lnTo>
                <a:lnTo>
                  <a:pt x="5728689" y="2509197"/>
                </a:lnTo>
                <a:lnTo>
                  <a:pt x="5728689" y="2347877"/>
                </a:lnTo>
                <a:cubicBezTo>
                  <a:pt x="5728689" y="2332284"/>
                  <a:pt x="5728106" y="2305251"/>
                  <a:pt x="5726941" y="2266779"/>
                </a:cubicBezTo>
                <a:lnTo>
                  <a:pt x="5737433" y="2284048"/>
                </a:lnTo>
                <a:lnTo>
                  <a:pt x="5881922" y="2509197"/>
                </a:lnTo>
                <a:lnTo>
                  <a:pt x="5945751" y="2509197"/>
                </a:lnTo>
                <a:lnTo>
                  <a:pt x="5945751" y="2188961"/>
                </a:lnTo>
                <a:lnTo>
                  <a:pt x="5891758" y="2188961"/>
                </a:lnTo>
                <a:lnTo>
                  <a:pt x="5891758" y="2350937"/>
                </a:lnTo>
                <a:cubicBezTo>
                  <a:pt x="5891758" y="2352831"/>
                  <a:pt x="5892268" y="2378771"/>
                  <a:pt x="5893289" y="2428756"/>
                </a:cubicBezTo>
                <a:cubicBezTo>
                  <a:pt x="5891103" y="2425404"/>
                  <a:pt x="5887350" y="2419757"/>
                  <a:pt x="5882031" y="2411815"/>
                </a:cubicBezTo>
                <a:cubicBezTo>
                  <a:pt x="5876712" y="2403873"/>
                  <a:pt x="5872960" y="2398226"/>
                  <a:pt x="5870774" y="2394874"/>
                </a:cubicBezTo>
                <a:cubicBezTo>
                  <a:pt x="5863196" y="2383216"/>
                  <a:pt x="5841992" y="2350427"/>
                  <a:pt x="5807164" y="2296508"/>
                </a:cubicBezTo>
                <a:cubicBezTo>
                  <a:pt x="5772334" y="2242589"/>
                  <a:pt x="5749237" y="2206740"/>
                  <a:pt x="5737870" y="2188961"/>
                </a:cubicBezTo>
                <a:close/>
                <a:moveTo>
                  <a:pt x="5427266" y="2188961"/>
                </a:moveTo>
                <a:lnTo>
                  <a:pt x="5427266" y="2509197"/>
                </a:lnTo>
                <a:lnTo>
                  <a:pt x="5621812" y="2509197"/>
                </a:lnTo>
                <a:lnTo>
                  <a:pt x="5623779" y="2461981"/>
                </a:lnTo>
                <a:lnTo>
                  <a:pt x="5486504" y="2461981"/>
                </a:lnTo>
                <a:lnTo>
                  <a:pt x="5486504" y="2365583"/>
                </a:lnTo>
                <a:lnTo>
                  <a:pt x="5612412" y="2365583"/>
                </a:lnTo>
                <a:lnTo>
                  <a:pt x="5612412" y="2318586"/>
                </a:lnTo>
                <a:lnTo>
                  <a:pt x="5486504" y="2318586"/>
                </a:lnTo>
                <a:lnTo>
                  <a:pt x="5486504" y="2235958"/>
                </a:lnTo>
                <a:lnTo>
                  <a:pt x="5618970" y="2235958"/>
                </a:lnTo>
                <a:lnTo>
                  <a:pt x="5621374" y="2188961"/>
                </a:lnTo>
                <a:close/>
                <a:moveTo>
                  <a:pt x="4971596" y="2188961"/>
                </a:moveTo>
                <a:lnTo>
                  <a:pt x="4971596" y="2509197"/>
                </a:lnTo>
                <a:lnTo>
                  <a:pt x="5030834" y="2509197"/>
                </a:lnTo>
                <a:lnTo>
                  <a:pt x="5030834" y="2188961"/>
                </a:lnTo>
                <a:close/>
                <a:moveTo>
                  <a:pt x="4731940" y="2188961"/>
                </a:moveTo>
                <a:lnTo>
                  <a:pt x="4731940" y="2509197"/>
                </a:lnTo>
                <a:lnTo>
                  <a:pt x="4923427" y="2509197"/>
                </a:lnTo>
                <a:lnTo>
                  <a:pt x="4925175" y="2461981"/>
                </a:lnTo>
                <a:lnTo>
                  <a:pt x="4791179" y="2461981"/>
                </a:lnTo>
                <a:lnTo>
                  <a:pt x="4791179" y="2188961"/>
                </a:lnTo>
                <a:close/>
                <a:moveTo>
                  <a:pt x="4493816" y="2188961"/>
                </a:moveTo>
                <a:lnTo>
                  <a:pt x="4493816" y="2509197"/>
                </a:lnTo>
                <a:lnTo>
                  <a:pt x="4685301" y="2509197"/>
                </a:lnTo>
                <a:lnTo>
                  <a:pt x="4687050" y="2461981"/>
                </a:lnTo>
                <a:lnTo>
                  <a:pt x="4553054" y="2461981"/>
                </a:lnTo>
                <a:lnTo>
                  <a:pt x="4553054" y="2188961"/>
                </a:lnTo>
                <a:close/>
                <a:moveTo>
                  <a:pt x="4246165" y="2188961"/>
                </a:moveTo>
                <a:lnTo>
                  <a:pt x="4246165" y="2509197"/>
                </a:lnTo>
                <a:lnTo>
                  <a:pt x="4440712" y="2509197"/>
                </a:lnTo>
                <a:lnTo>
                  <a:pt x="4442679" y="2461981"/>
                </a:lnTo>
                <a:lnTo>
                  <a:pt x="4305404" y="2461981"/>
                </a:lnTo>
                <a:lnTo>
                  <a:pt x="4305404" y="2365583"/>
                </a:lnTo>
                <a:lnTo>
                  <a:pt x="4431313" y="2365583"/>
                </a:lnTo>
                <a:lnTo>
                  <a:pt x="4431313" y="2318586"/>
                </a:lnTo>
                <a:lnTo>
                  <a:pt x="4305404" y="2318586"/>
                </a:lnTo>
                <a:lnTo>
                  <a:pt x="4305404" y="2235958"/>
                </a:lnTo>
                <a:lnTo>
                  <a:pt x="4437870" y="2235958"/>
                </a:lnTo>
                <a:lnTo>
                  <a:pt x="4440275" y="2188961"/>
                </a:lnTo>
                <a:close/>
                <a:moveTo>
                  <a:pt x="3967038" y="2188961"/>
                </a:moveTo>
                <a:lnTo>
                  <a:pt x="3967038" y="2236395"/>
                </a:lnTo>
                <a:lnTo>
                  <a:pt x="4060377" y="2236395"/>
                </a:lnTo>
                <a:lnTo>
                  <a:pt x="4060377" y="2509197"/>
                </a:lnTo>
                <a:lnTo>
                  <a:pt x="4119834" y="2509197"/>
                </a:lnTo>
                <a:lnTo>
                  <a:pt x="4119834" y="2236395"/>
                </a:lnTo>
                <a:lnTo>
                  <a:pt x="4212735" y="2236395"/>
                </a:lnTo>
                <a:lnTo>
                  <a:pt x="4212735" y="2188961"/>
                </a:lnTo>
                <a:close/>
                <a:moveTo>
                  <a:pt x="3655615" y="2188961"/>
                </a:moveTo>
                <a:lnTo>
                  <a:pt x="3655615" y="2509197"/>
                </a:lnTo>
                <a:lnTo>
                  <a:pt x="3709389" y="2509197"/>
                </a:lnTo>
                <a:lnTo>
                  <a:pt x="3709389" y="2347877"/>
                </a:lnTo>
                <a:cubicBezTo>
                  <a:pt x="3709389" y="2332284"/>
                  <a:pt x="3708806" y="2305251"/>
                  <a:pt x="3707640" y="2266779"/>
                </a:cubicBezTo>
                <a:lnTo>
                  <a:pt x="3718133" y="2284048"/>
                </a:lnTo>
                <a:lnTo>
                  <a:pt x="3862621" y="2509197"/>
                </a:lnTo>
                <a:lnTo>
                  <a:pt x="3926450" y="2509197"/>
                </a:lnTo>
                <a:lnTo>
                  <a:pt x="3926450" y="2188961"/>
                </a:lnTo>
                <a:lnTo>
                  <a:pt x="3872458" y="2188961"/>
                </a:lnTo>
                <a:lnTo>
                  <a:pt x="3872458" y="2350937"/>
                </a:lnTo>
                <a:cubicBezTo>
                  <a:pt x="3872458" y="2352831"/>
                  <a:pt x="3872968" y="2378771"/>
                  <a:pt x="3873988" y="2428756"/>
                </a:cubicBezTo>
                <a:cubicBezTo>
                  <a:pt x="3871802" y="2425404"/>
                  <a:pt x="3868050" y="2419757"/>
                  <a:pt x="3862731" y="2411815"/>
                </a:cubicBezTo>
                <a:cubicBezTo>
                  <a:pt x="3857412" y="2403873"/>
                  <a:pt x="3853659" y="2398226"/>
                  <a:pt x="3851473" y="2394874"/>
                </a:cubicBezTo>
                <a:cubicBezTo>
                  <a:pt x="3843896" y="2383216"/>
                  <a:pt x="3822692" y="2350427"/>
                  <a:pt x="3787863" y="2296508"/>
                </a:cubicBezTo>
                <a:cubicBezTo>
                  <a:pt x="3753035" y="2242589"/>
                  <a:pt x="3729937" y="2206740"/>
                  <a:pt x="3718570" y="2188961"/>
                </a:cubicBezTo>
                <a:close/>
                <a:moveTo>
                  <a:pt x="3112691" y="2188961"/>
                </a:moveTo>
                <a:lnTo>
                  <a:pt x="3112691" y="2509197"/>
                </a:lnTo>
                <a:lnTo>
                  <a:pt x="3304177" y="2509197"/>
                </a:lnTo>
                <a:lnTo>
                  <a:pt x="3305925" y="2461981"/>
                </a:lnTo>
                <a:lnTo>
                  <a:pt x="3171929" y="2461981"/>
                </a:lnTo>
                <a:lnTo>
                  <a:pt x="3171929" y="2188961"/>
                </a:lnTo>
                <a:close/>
                <a:moveTo>
                  <a:pt x="2685596" y="2188961"/>
                </a:moveTo>
                <a:lnTo>
                  <a:pt x="2685596" y="2509197"/>
                </a:lnTo>
                <a:lnTo>
                  <a:pt x="2744835" y="2509197"/>
                </a:lnTo>
                <a:lnTo>
                  <a:pt x="2744835" y="2188961"/>
                </a:lnTo>
                <a:close/>
                <a:moveTo>
                  <a:pt x="2266496" y="2188961"/>
                </a:moveTo>
                <a:lnTo>
                  <a:pt x="2266496" y="2509197"/>
                </a:lnTo>
                <a:lnTo>
                  <a:pt x="2325734" y="2509197"/>
                </a:lnTo>
                <a:lnTo>
                  <a:pt x="2325734" y="2188961"/>
                </a:lnTo>
                <a:close/>
                <a:moveTo>
                  <a:pt x="2026841" y="2188961"/>
                </a:moveTo>
                <a:lnTo>
                  <a:pt x="2026841" y="2509197"/>
                </a:lnTo>
                <a:lnTo>
                  <a:pt x="2085642" y="2509197"/>
                </a:lnTo>
                <a:lnTo>
                  <a:pt x="2085642" y="2373452"/>
                </a:lnTo>
                <a:lnTo>
                  <a:pt x="2207834" y="2373452"/>
                </a:lnTo>
                <a:lnTo>
                  <a:pt x="2207834" y="2326892"/>
                </a:lnTo>
                <a:lnTo>
                  <a:pt x="2085642" y="2326892"/>
                </a:lnTo>
                <a:lnTo>
                  <a:pt x="2085642" y="2235958"/>
                </a:lnTo>
                <a:lnTo>
                  <a:pt x="2214173" y="2235958"/>
                </a:lnTo>
                <a:lnTo>
                  <a:pt x="2216359" y="2188961"/>
                </a:lnTo>
                <a:close/>
                <a:moveTo>
                  <a:pt x="1895021" y="2188961"/>
                </a:moveTo>
                <a:lnTo>
                  <a:pt x="1895021" y="2509197"/>
                </a:lnTo>
                <a:lnTo>
                  <a:pt x="1954259" y="2509197"/>
                </a:lnTo>
                <a:lnTo>
                  <a:pt x="1954259" y="2188961"/>
                </a:lnTo>
                <a:close/>
                <a:moveTo>
                  <a:pt x="1614364" y="2188961"/>
                </a:moveTo>
                <a:lnTo>
                  <a:pt x="1614364" y="2236395"/>
                </a:lnTo>
                <a:lnTo>
                  <a:pt x="1707702" y="2236395"/>
                </a:lnTo>
                <a:lnTo>
                  <a:pt x="1707702" y="2509197"/>
                </a:lnTo>
                <a:lnTo>
                  <a:pt x="1767159" y="2509197"/>
                </a:lnTo>
                <a:lnTo>
                  <a:pt x="1767159" y="2236395"/>
                </a:lnTo>
                <a:lnTo>
                  <a:pt x="1860061" y="2236395"/>
                </a:lnTo>
                <a:lnTo>
                  <a:pt x="1860061" y="2188961"/>
                </a:lnTo>
                <a:close/>
                <a:moveTo>
                  <a:pt x="2900043" y="2188742"/>
                </a:moveTo>
                <a:lnTo>
                  <a:pt x="2782223" y="2509197"/>
                </a:lnTo>
                <a:lnTo>
                  <a:pt x="2844084" y="2509197"/>
                </a:lnTo>
                <a:lnTo>
                  <a:pt x="2875999" y="2418700"/>
                </a:lnTo>
                <a:lnTo>
                  <a:pt x="2988135" y="2418700"/>
                </a:lnTo>
                <a:lnTo>
                  <a:pt x="3019831" y="2509197"/>
                </a:lnTo>
                <a:lnTo>
                  <a:pt x="3080599" y="2509197"/>
                </a:lnTo>
                <a:lnTo>
                  <a:pt x="2964528" y="2188742"/>
                </a:lnTo>
                <a:close/>
                <a:moveTo>
                  <a:pt x="1339511" y="2188087"/>
                </a:moveTo>
                <a:lnTo>
                  <a:pt x="1339511" y="2509197"/>
                </a:lnTo>
                <a:lnTo>
                  <a:pt x="1398093" y="2509197"/>
                </a:lnTo>
                <a:lnTo>
                  <a:pt x="1398093" y="2371485"/>
                </a:lnTo>
                <a:lnTo>
                  <a:pt x="1447713" y="2371922"/>
                </a:lnTo>
                <a:cubicBezTo>
                  <a:pt x="1461703" y="2371922"/>
                  <a:pt x="1469937" y="2371995"/>
                  <a:pt x="1472414" y="2372140"/>
                </a:cubicBezTo>
                <a:cubicBezTo>
                  <a:pt x="1475766" y="2377678"/>
                  <a:pt x="1484509" y="2395457"/>
                  <a:pt x="1498645" y="2425477"/>
                </a:cubicBezTo>
                <a:lnTo>
                  <a:pt x="1536024" y="2509197"/>
                </a:lnTo>
                <a:lnTo>
                  <a:pt x="1600727" y="2509197"/>
                </a:lnTo>
                <a:lnTo>
                  <a:pt x="1553074" y="2410394"/>
                </a:lnTo>
                <a:cubicBezTo>
                  <a:pt x="1541416" y="2386349"/>
                  <a:pt x="1531652" y="2369882"/>
                  <a:pt x="1523783" y="2360992"/>
                </a:cubicBezTo>
                <a:cubicBezTo>
                  <a:pt x="1562401" y="2347585"/>
                  <a:pt x="1581710" y="2319606"/>
                  <a:pt x="1581710" y="2277053"/>
                </a:cubicBezTo>
                <a:cubicBezTo>
                  <a:pt x="1581710" y="2262626"/>
                  <a:pt x="1579779" y="2250130"/>
                  <a:pt x="1575917" y="2239565"/>
                </a:cubicBezTo>
                <a:cubicBezTo>
                  <a:pt x="1572056" y="2229000"/>
                  <a:pt x="1566809" y="2220438"/>
                  <a:pt x="1560179" y="2213880"/>
                </a:cubicBezTo>
                <a:cubicBezTo>
                  <a:pt x="1553548" y="2207323"/>
                  <a:pt x="1544877" y="2202113"/>
                  <a:pt x="1534166" y="2198251"/>
                </a:cubicBezTo>
                <a:cubicBezTo>
                  <a:pt x="1523455" y="2194389"/>
                  <a:pt x="1512161" y="2191730"/>
                  <a:pt x="1500285" y="2190272"/>
                </a:cubicBezTo>
                <a:cubicBezTo>
                  <a:pt x="1488408" y="2188815"/>
                  <a:pt x="1474381" y="2188087"/>
                  <a:pt x="1458206" y="2188087"/>
                </a:cubicBezTo>
                <a:close/>
                <a:moveTo>
                  <a:pt x="6160556" y="2184370"/>
                </a:moveTo>
                <a:cubicBezTo>
                  <a:pt x="6114215" y="2184370"/>
                  <a:pt x="6076726" y="2199271"/>
                  <a:pt x="6048091" y="2229072"/>
                </a:cubicBezTo>
                <a:cubicBezTo>
                  <a:pt x="6019455" y="2258874"/>
                  <a:pt x="6005138" y="2298402"/>
                  <a:pt x="6005138" y="2347658"/>
                </a:cubicBezTo>
                <a:cubicBezTo>
                  <a:pt x="6005138" y="2399537"/>
                  <a:pt x="6018836" y="2440195"/>
                  <a:pt x="6046233" y="2469632"/>
                </a:cubicBezTo>
                <a:cubicBezTo>
                  <a:pt x="6073629" y="2499069"/>
                  <a:pt x="6110717" y="2513788"/>
                  <a:pt x="6157496" y="2513788"/>
                </a:cubicBezTo>
                <a:cubicBezTo>
                  <a:pt x="6194364" y="2513788"/>
                  <a:pt x="6225040" y="2506501"/>
                  <a:pt x="6249523" y="2491928"/>
                </a:cubicBezTo>
                <a:lnTo>
                  <a:pt x="6241653" y="2445587"/>
                </a:lnTo>
                <a:cubicBezTo>
                  <a:pt x="6215277" y="2458994"/>
                  <a:pt x="6188681" y="2465697"/>
                  <a:pt x="6161868" y="2465697"/>
                </a:cubicBezTo>
                <a:cubicBezTo>
                  <a:pt x="6131265" y="2465697"/>
                  <a:pt x="6107693" y="2455569"/>
                  <a:pt x="6091153" y="2435313"/>
                </a:cubicBezTo>
                <a:cubicBezTo>
                  <a:pt x="6074613" y="2415057"/>
                  <a:pt x="6066343" y="2386422"/>
                  <a:pt x="6066343" y="2349407"/>
                </a:cubicBezTo>
                <a:cubicBezTo>
                  <a:pt x="6066343" y="2313704"/>
                  <a:pt x="6074904" y="2285250"/>
                  <a:pt x="6092028" y="2264047"/>
                </a:cubicBezTo>
                <a:cubicBezTo>
                  <a:pt x="6109150" y="2242844"/>
                  <a:pt x="6132430" y="2232242"/>
                  <a:pt x="6161868" y="2232242"/>
                </a:cubicBezTo>
                <a:cubicBezTo>
                  <a:pt x="6187078" y="2232242"/>
                  <a:pt x="6212144" y="2239893"/>
                  <a:pt x="6237063" y="2255194"/>
                </a:cubicBezTo>
                <a:lnTo>
                  <a:pt x="6255643" y="2210383"/>
                </a:lnTo>
                <a:cubicBezTo>
                  <a:pt x="6229704" y="2193041"/>
                  <a:pt x="6198008" y="2184370"/>
                  <a:pt x="6160556" y="2184370"/>
                </a:cubicBezTo>
                <a:close/>
                <a:moveTo>
                  <a:pt x="5254899" y="2184370"/>
                </a:moveTo>
                <a:cubicBezTo>
                  <a:pt x="5220945" y="2184370"/>
                  <a:pt x="5191508" y="2191292"/>
                  <a:pt x="5166588" y="2205137"/>
                </a:cubicBezTo>
                <a:cubicBezTo>
                  <a:pt x="5141669" y="2218981"/>
                  <a:pt x="5122798" y="2238253"/>
                  <a:pt x="5109973" y="2262954"/>
                </a:cubicBezTo>
                <a:cubicBezTo>
                  <a:pt x="5097149" y="2287655"/>
                  <a:pt x="5090737" y="2316254"/>
                  <a:pt x="5090737" y="2348751"/>
                </a:cubicBezTo>
                <a:cubicBezTo>
                  <a:pt x="5090737" y="2399901"/>
                  <a:pt x="5104472" y="2440195"/>
                  <a:pt x="5131942" y="2469632"/>
                </a:cubicBezTo>
                <a:cubicBezTo>
                  <a:pt x="5159412" y="2499069"/>
                  <a:pt x="5197556" y="2513788"/>
                  <a:pt x="5246374" y="2513788"/>
                </a:cubicBezTo>
                <a:cubicBezTo>
                  <a:pt x="5267068" y="2513788"/>
                  <a:pt x="5286267" y="2511820"/>
                  <a:pt x="5303973" y="2507886"/>
                </a:cubicBezTo>
                <a:cubicBezTo>
                  <a:pt x="5321679" y="2503951"/>
                  <a:pt x="5340442" y="2497903"/>
                  <a:pt x="5360260" y="2489743"/>
                </a:cubicBezTo>
                <a:lnTo>
                  <a:pt x="5360260" y="2335198"/>
                </a:lnTo>
                <a:lnTo>
                  <a:pt x="5237849" y="2335198"/>
                </a:lnTo>
                <a:lnTo>
                  <a:pt x="5237412" y="2381758"/>
                </a:lnTo>
                <a:lnTo>
                  <a:pt x="5304520" y="2381758"/>
                </a:lnTo>
                <a:lnTo>
                  <a:pt x="5304520" y="2456079"/>
                </a:lnTo>
                <a:cubicBezTo>
                  <a:pt x="5287907" y="2462491"/>
                  <a:pt x="5269399" y="2465697"/>
                  <a:pt x="5248997" y="2465697"/>
                </a:cubicBezTo>
                <a:cubicBezTo>
                  <a:pt x="5217229" y="2465697"/>
                  <a:pt x="5193111" y="2455278"/>
                  <a:pt x="5176644" y="2434439"/>
                </a:cubicBezTo>
                <a:cubicBezTo>
                  <a:pt x="5160177" y="2413600"/>
                  <a:pt x="5151943" y="2385256"/>
                  <a:pt x="5151943" y="2349407"/>
                </a:cubicBezTo>
                <a:cubicBezTo>
                  <a:pt x="5151943" y="2313266"/>
                  <a:pt x="5161197" y="2284704"/>
                  <a:pt x="5179704" y="2263719"/>
                </a:cubicBezTo>
                <a:cubicBezTo>
                  <a:pt x="5198212" y="2242734"/>
                  <a:pt x="5223641" y="2232242"/>
                  <a:pt x="5255992" y="2232242"/>
                </a:cubicBezTo>
                <a:cubicBezTo>
                  <a:pt x="5282660" y="2232242"/>
                  <a:pt x="5309256" y="2239383"/>
                  <a:pt x="5335778" y="2253664"/>
                </a:cubicBezTo>
                <a:lnTo>
                  <a:pt x="5355014" y="2209508"/>
                </a:lnTo>
                <a:cubicBezTo>
                  <a:pt x="5327180" y="2192750"/>
                  <a:pt x="5293809" y="2184370"/>
                  <a:pt x="5254899" y="2184370"/>
                </a:cubicBezTo>
                <a:close/>
                <a:moveTo>
                  <a:pt x="2541056" y="2184370"/>
                </a:moveTo>
                <a:cubicBezTo>
                  <a:pt x="2494714" y="2184370"/>
                  <a:pt x="2457226" y="2199271"/>
                  <a:pt x="2428591" y="2229072"/>
                </a:cubicBezTo>
                <a:cubicBezTo>
                  <a:pt x="2399955" y="2258874"/>
                  <a:pt x="2385638" y="2298402"/>
                  <a:pt x="2385638" y="2347658"/>
                </a:cubicBezTo>
                <a:cubicBezTo>
                  <a:pt x="2385638" y="2399537"/>
                  <a:pt x="2399336" y="2440195"/>
                  <a:pt x="2426733" y="2469632"/>
                </a:cubicBezTo>
                <a:cubicBezTo>
                  <a:pt x="2454129" y="2499069"/>
                  <a:pt x="2491217" y="2513788"/>
                  <a:pt x="2537996" y="2513788"/>
                </a:cubicBezTo>
                <a:cubicBezTo>
                  <a:pt x="2574865" y="2513788"/>
                  <a:pt x="2605540" y="2506501"/>
                  <a:pt x="2630023" y="2491928"/>
                </a:cubicBezTo>
                <a:lnTo>
                  <a:pt x="2622153" y="2445587"/>
                </a:lnTo>
                <a:cubicBezTo>
                  <a:pt x="2595776" y="2458994"/>
                  <a:pt x="2569181" y="2465697"/>
                  <a:pt x="2542367" y="2465697"/>
                </a:cubicBezTo>
                <a:cubicBezTo>
                  <a:pt x="2511765" y="2465697"/>
                  <a:pt x="2488193" y="2455569"/>
                  <a:pt x="2471653" y="2435313"/>
                </a:cubicBezTo>
                <a:cubicBezTo>
                  <a:pt x="2455113" y="2415057"/>
                  <a:pt x="2446843" y="2386422"/>
                  <a:pt x="2446843" y="2349407"/>
                </a:cubicBezTo>
                <a:cubicBezTo>
                  <a:pt x="2446843" y="2313704"/>
                  <a:pt x="2455404" y="2285250"/>
                  <a:pt x="2472527" y="2264047"/>
                </a:cubicBezTo>
                <a:cubicBezTo>
                  <a:pt x="2489650" y="2242844"/>
                  <a:pt x="2512930" y="2232242"/>
                  <a:pt x="2542367" y="2232242"/>
                </a:cubicBezTo>
                <a:cubicBezTo>
                  <a:pt x="2567578" y="2232242"/>
                  <a:pt x="2592643" y="2239893"/>
                  <a:pt x="2617563" y="2255194"/>
                </a:cubicBezTo>
                <a:lnTo>
                  <a:pt x="2636143" y="2210383"/>
                </a:lnTo>
                <a:cubicBezTo>
                  <a:pt x="2610203" y="2193041"/>
                  <a:pt x="2578508" y="2184370"/>
                  <a:pt x="2541056" y="2184370"/>
                </a:cubicBezTo>
                <a:close/>
                <a:moveTo>
                  <a:pt x="1122994" y="2176622"/>
                </a:moveTo>
                <a:cubicBezTo>
                  <a:pt x="1123908" y="2180098"/>
                  <a:pt x="1140830" y="2234612"/>
                  <a:pt x="1173758" y="2340166"/>
                </a:cubicBezTo>
                <a:lnTo>
                  <a:pt x="1070583" y="2340166"/>
                </a:lnTo>
                <a:close/>
                <a:moveTo>
                  <a:pt x="6939620" y="2107198"/>
                </a:moveTo>
                <a:lnTo>
                  <a:pt x="6939620" y="2166744"/>
                </a:lnTo>
                <a:lnTo>
                  <a:pt x="7056790" y="2166744"/>
                </a:lnTo>
                <a:lnTo>
                  <a:pt x="7056790" y="2509197"/>
                </a:lnTo>
                <a:lnTo>
                  <a:pt x="7131427" y="2509197"/>
                </a:lnTo>
                <a:lnTo>
                  <a:pt x="7131427" y="2166744"/>
                </a:lnTo>
                <a:lnTo>
                  <a:pt x="7248048" y="2166744"/>
                </a:lnTo>
                <a:lnTo>
                  <a:pt x="7248048" y="2107198"/>
                </a:lnTo>
                <a:close/>
                <a:moveTo>
                  <a:pt x="6819130" y="2107198"/>
                </a:moveTo>
                <a:lnTo>
                  <a:pt x="6819130" y="2509197"/>
                </a:lnTo>
                <a:lnTo>
                  <a:pt x="6893493" y="2509197"/>
                </a:lnTo>
                <a:lnTo>
                  <a:pt x="6893493" y="2107198"/>
                </a:lnTo>
                <a:close/>
                <a:moveTo>
                  <a:pt x="3504429" y="2107198"/>
                </a:moveTo>
                <a:lnTo>
                  <a:pt x="3504429" y="2509197"/>
                </a:lnTo>
                <a:lnTo>
                  <a:pt x="3578792" y="2509197"/>
                </a:lnTo>
                <a:lnTo>
                  <a:pt x="3578792" y="2107198"/>
                </a:lnTo>
                <a:close/>
                <a:moveTo>
                  <a:pt x="1082108" y="2106924"/>
                </a:moveTo>
                <a:lnTo>
                  <a:pt x="934205" y="2509197"/>
                </a:lnTo>
                <a:lnTo>
                  <a:pt x="1011861" y="2509197"/>
                </a:lnTo>
                <a:lnTo>
                  <a:pt x="1051924" y="2395595"/>
                </a:lnTo>
                <a:lnTo>
                  <a:pt x="1192692" y="2395595"/>
                </a:lnTo>
                <a:lnTo>
                  <a:pt x="1232480" y="2509197"/>
                </a:lnTo>
                <a:lnTo>
                  <a:pt x="1308764" y="2509197"/>
                </a:lnTo>
                <a:lnTo>
                  <a:pt x="1163056" y="2106924"/>
                </a:lnTo>
                <a:close/>
                <a:moveTo>
                  <a:pt x="6701625" y="2100613"/>
                </a:moveTo>
                <a:lnTo>
                  <a:pt x="6530947" y="2561059"/>
                </a:lnTo>
                <a:lnTo>
                  <a:pt x="6589395" y="2561059"/>
                </a:lnTo>
                <a:lnTo>
                  <a:pt x="6761445" y="2100613"/>
                </a:lnTo>
                <a:close/>
                <a:moveTo>
                  <a:pt x="5670257" y="1512216"/>
                </a:moveTo>
                <a:lnTo>
                  <a:pt x="5670257" y="1632154"/>
                </a:lnTo>
                <a:cubicBezTo>
                  <a:pt x="5657751" y="1655538"/>
                  <a:pt x="5636942" y="1675434"/>
                  <a:pt x="5607832" y="1691840"/>
                </a:cubicBezTo>
                <a:cubicBezTo>
                  <a:pt x="5578722" y="1708247"/>
                  <a:pt x="5544544" y="1716450"/>
                  <a:pt x="5505299" y="1716450"/>
                </a:cubicBezTo>
                <a:cubicBezTo>
                  <a:pt x="5472523" y="1716450"/>
                  <a:pt x="5447294" y="1709378"/>
                  <a:pt x="5429613" y="1695234"/>
                </a:cubicBezTo>
                <a:cubicBezTo>
                  <a:pt x="5411931" y="1681091"/>
                  <a:pt x="5403090" y="1660818"/>
                  <a:pt x="5403090" y="1634417"/>
                </a:cubicBezTo>
                <a:cubicBezTo>
                  <a:pt x="5403090" y="1595946"/>
                  <a:pt x="5419046" y="1568036"/>
                  <a:pt x="5450960" y="1550687"/>
                </a:cubicBezTo>
                <a:cubicBezTo>
                  <a:pt x="5482873" y="1533337"/>
                  <a:pt x="5533115" y="1522022"/>
                  <a:pt x="5601686" y="1516741"/>
                </a:cubicBezTo>
                <a:cubicBezTo>
                  <a:pt x="5603412" y="1516741"/>
                  <a:pt x="5614947" y="1515988"/>
                  <a:pt x="5636295" y="1514479"/>
                </a:cubicBezTo>
                <a:cubicBezTo>
                  <a:pt x="5657643" y="1512970"/>
                  <a:pt x="5668964" y="1512216"/>
                  <a:pt x="5670257" y="1512216"/>
                </a:cubicBezTo>
                <a:close/>
                <a:moveTo>
                  <a:pt x="4414199" y="1285917"/>
                </a:moveTo>
                <a:cubicBezTo>
                  <a:pt x="4472419" y="1285917"/>
                  <a:pt x="4516193" y="1303455"/>
                  <a:pt x="4545518" y="1338531"/>
                </a:cubicBezTo>
                <a:cubicBezTo>
                  <a:pt x="4574845" y="1373608"/>
                  <a:pt x="4589507" y="1429428"/>
                  <a:pt x="4589507" y="1505992"/>
                </a:cubicBezTo>
                <a:cubicBezTo>
                  <a:pt x="4587782" y="1641394"/>
                  <a:pt x="4529993" y="1709095"/>
                  <a:pt x="4416139" y="1709095"/>
                </a:cubicBezTo>
                <a:cubicBezTo>
                  <a:pt x="4363956" y="1709095"/>
                  <a:pt x="4322663" y="1690991"/>
                  <a:pt x="4292259" y="1654784"/>
                </a:cubicBezTo>
                <a:cubicBezTo>
                  <a:pt x="4261855" y="1618576"/>
                  <a:pt x="4246653" y="1565961"/>
                  <a:pt x="4246653" y="1496941"/>
                </a:cubicBezTo>
                <a:cubicBezTo>
                  <a:pt x="4246653" y="1427542"/>
                  <a:pt x="4261855" y="1375023"/>
                  <a:pt x="4292259" y="1339380"/>
                </a:cubicBezTo>
                <a:cubicBezTo>
                  <a:pt x="4322663" y="1303738"/>
                  <a:pt x="4363309" y="1285917"/>
                  <a:pt x="4414199" y="1285917"/>
                </a:cubicBezTo>
                <a:close/>
                <a:moveTo>
                  <a:pt x="3632044" y="1284786"/>
                </a:moveTo>
                <a:cubicBezTo>
                  <a:pt x="3690264" y="1284786"/>
                  <a:pt x="3733822" y="1302889"/>
                  <a:pt x="3762716" y="1339097"/>
                </a:cubicBezTo>
                <a:cubicBezTo>
                  <a:pt x="3791611" y="1375305"/>
                  <a:pt x="3806058" y="1427920"/>
                  <a:pt x="3806058" y="1496941"/>
                </a:cubicBezTo>
                <a:cubicBezTo>
                  <a:pt x="3806058" y="1565208"/>
                  <a:pt x="3791611" y="1617633"/>
                  <a:pt x="3762716" y="1654218"/>
                </a:cubicBezTo>
                <a:cubicBezTo>
                  <a:pt x="3733822" y="1690803"/>
                  <a:pt x="3690695" y="1709095"/>
                  <a:pt x="3633337" y="1709095"/>
                </a:cubicBezTo>
                <a:cubicBezTo>
                  <a:pt x="3575548" y="1709095"/>
                  <a:pt x="3531991" y="1690803"/>
                  <a:pt x="3502664" y="1654218"/>
                </a:cubicBezTo>
                <a:cubicBezTo>
                  <a:pt x="3473338" y="1617633"/>
                  <a:pt x="3458675" y="1565396"/>
                  <a:pt x="3458675" y="1497507"/>
                </a:cubicBezTo>
                <a:cubicBezTo>
                  <a:pt x="3458675" y="1428485"/>
                  <a:pt x="3473231" y="1375776"/>
                  <a:pt x="3502341" y="1339380"/>
                </a:cubicBezTo>
                <a:cubicBezTo>
                  <a:pt x="3531451" y="1302984"/>
                  <a:pt x="3574685" y="1284786"/>
                  <a:pt x="3632044" y="1284786"/>
                </a:cubicBezTo>
                <a:close/>
                <a:moveTo>
                  <a:pt x="4929287" y="1188043"/>
                </a:moveTo>
                <a:lnTo>
                  <a:pt x="4929287" y="1809798"/>
                </a:lnTo>
                <a:lnTo>
                  <a:pt x="5098775" y="1809798"/>
                </a:lnTo>
                <a:lnTo>
                  <a:pt x="5098775" y="1188043"/>
                </a:lnTo>
                <a:close/>
                <a:moveTo>
                  <a:pt x="6399164" y="1172768"/>
                </a:moveTo>
                <a:cubicBezTo>
                  <a:pt x="6372857" y="1172768"/>
                  <a:pt x="6348167" y="1174842"/>
                  <a:pt x="6325094" y="1178991"/>
                </a:cubicBezTo>
                <a:cubicBezTo>
                  <a:pt x="6302022" y="1183140"/>
                  <a:pt x="6282615" y="1188231"/>
                  <a:pt x="6266874" y="1194266"/>
                </a:cubicBezTo>
                <a:cubicBezTo>
                  <a:pt x="6251133" y="1200301"/>
                  <a:pt x="6236254" y="1207938"/>
                  <a:pt x="6222238" y="1217178"/>
                </a:cubicBezTo>
                <a:cubicBezTo>
                  <a:pt x="6208223" y="1226419"/>
                  <a:pt x="6197225" y="1234717"/>
                  <a:pt x="6189246" y="1242072"/>
                </a:cubicBezTo>
                <a:cubicBezTo>
                  <a:pt x="6181268" y="1249427"/>
                  <a:pt x="6172966" y="1257818"/>
                  <a:pt x="6164341" y="1267248"/>
                </a:cubicBezTo>
                <a:lnTo>
                  <a:pt x="6144934" y="1188043"/>
                </a:lnTo>
                <a:lnTo>
                  <a:pt x="6007793" y="1188043"/>
                </a:lnTo>
                <a:lnTo>
                  <a:pt x="6007793" y="1809798"/>
                </a:lnTo>
                <a:lnTo>
                  <a:pt x="6177279" y="1809798"/>
                </a:lnTo>
                <a:lnTo>
                  <a:pt x="6177279" y="1508256"/>
                </a:lnTo>
                <a:cubicBezTo>
                  <a:pt x="6177279" y="1455075"/>
                  <a:pt x="6182239" y="1409439"/>
                  <a:pt x="6192158" y="1371345"/>
                </a:cubicBezTo>
                <a:cubicBezTo>
                  <a:pt x="6205527" y="1345698"/>
                  <a:pt x="6225149" y="1324953"/>
                  <a:pt x="6251025" y="1309113"/>
                </a:cubicBezTo>
                <a:cubicBezTo>
                  <a:pt x="6276901" y="1293272"/>
                  <a:pt x="6307736" y="1285351"/>
                  <a:pt x="6343531" y="1285351"/>
                </a:cubicBezTo>
                <a:cubicBezTo>
                  <a:pt x="6387520" y="1285351"/>
                  <a:pt x="6417924" y="1298929"/>
                  <a:pt x="6434744" y="1326085"/>
                </a:cubicBezTo>
                <a:cubicBezTo>
                  <a:pt x="6451563" y="1353241"/>
                  <a:pt x="6459973" y="1394540"/>
                  <a:pt x="6459973" y="1449983"/>
                </a:cubicBezTo>
                <a:lnTo>
                  <a:pt x="6459973" y="1809798"/>
                </a:lnTo>
                <a:lnTo>
                  <a:pt x="6629459" y="1809798"/>
                </a:lnTo>
                <a:lnTo>
                  <a:pt x="6629459" y="1446023"/>
                </a:lnTo>
                <a:cubicBezTo>
                  <a:pt x="6633772" y="1413587"/>
                  <a:pt x="6641965" y="1385865"/>
                  <a:pt x="6654041" y="1362858"/>
                </a:cubicBezTo>
                <a:cubicBezTo>
                  <a:pt x="6682935" y="1310810"/>
                  <a:pt x="6730374" y="1284786"/>
                  <a:pt x="6796357" y="1284786"/>
                </a:cubicBezTo>
                <a:cubicBezTo>
                  <a:pt x="6839484" y="1284786"/>
                  <a:pt x="6868702" y="1298269"/>
                  <a:pt x="6884012" y="1325236"/>
                </a:cubicBezTo>
                <a:cubicBezTo>
                  <a:pt x="6899322" y="1352204"/>
                  <a:pt x="6906976" y="1396049"/>
                  <a:pt x="6906976" y="1456772"/>
                </a:cubicBezTo>
                <a:lnTo>
                  <a:pt x="6906976" y="1809798"/>
                </a:lnTo>
                <a:lnTo>
                  <a:pt x="7077110" y="1809798"/>
                </a:lnTo>
                <a:lnTo>
                  <a:pt x="7077110" y="1412644"/>
                </a:lnTo>
                <a:cubicBezTo>
                  <a:pt x="7077110" y="1333440"/>
                  <a:pt x="7058026" y="1273659"/>
                  <a:pt x="7019860" y="1233303"/>
                </a:cubicBezTo>
                <a:cubicBezTo>
                  <a:pt x="6981693" y="1192946"/>
                  <a:pt x="6921855" y="1172768"/>
                  <a:pt x="6840346" y="1172768"/>
                </a:cubicBezTo>
                <a:cubicBezTo>
                  <a:pt x="6790751" y="1172768"/>
                  <a:pt x="6745684" y="1181442"/>
                  <a:pt x="6705145" y="1198792"/>
                </a:cubicBezTo>
                <a:cubicBezTo>
                  <a:pt x="6664606" y="1216142"/>
                  <a:pt x="6631615" y="1240846"/>
                  <a:pt x="6606171" y="1272905"/>
                </a:cubicBezTo>
                <a:cubicBezTo>
                  <a:pt x="6592370" y="1246126"/>
                  <a:pt x="6568543" y="1222742"/>
                  <a:pt x="6534689" y="1202752"/>
                </a:cubicBezTo>
                <a:cubicBezTo>
                  <a:pt x="6500834" y="1182762"/>
                  <a:pt x="6455660" y="1172768"/>
                  <a:pt x="6399164" y="1172768"/>
                </a:cubicBezTo>
                <a:close/>
                <a:moveTo>
                  <a:pt x="5565460" y="1172768"/>
                </a:moveTo>
                <a:cubicBezTo>
                  <a:pt x="5467994" y="1172768"/>
                  <a:pt x="5377430" y="1188420"/>
                  <a:pt x="5293764" y="1219725"/>
                </a:cubicBezTo>
                <a:cubicBezTo>
                  <a:pt x="5294195" y="1220479"/>
                  <a:pt x="5301312" y="1237451"/>
                  <a:pt x="5315112" y="1270642"/>
                </a:cubicBezTo>
                <a:cubicBezTo>
                  <a:pt x="5328912" y="1303832"/>
                  <a:pt x="5336028" y="1320993"/>
                  <a:pt x="5336459" y="1322125"/>
                </a:cubicBezTo>
                <a:cubicBezTo>
                  <a:pt x="5421418" y="1293837"/>
                  <a:pt x="5492793" y="1279694"/>
                  <a:pt x="5550582" y="1279694"/>
                </a:cubicBezTo>
                <a:cubicBezTo>
                  <a:pt x="5591120" y="1279694"/>
                  <a:pt x="5621309" y="1288274"/>
                  <a:pt x="5641147" y="1305436"/>
                </a:cubicBezTo>
                <a:cubicBezTo>
                  <a:pt x="5660985" y="1322596"/>
                  <a:pt x="5670904" y="1350035"/>
                  <a:pt x="5670904" y="1387751"/>
                </a:cubicBezTo>
                <a:lnTo>
                  <a:pt x="5670904" y="1420565"/>
                </a:lnTo>
                <a:cubicBezTo>
                  <a:pt x="5659691" y="1421696"/>
                  <a:pt x="5644382" y="1423017"/>
                  <a:pt x="5624974" y="1424525"/>
                </a:cubicBezTo>
                <a:cubicBezTo>
                  <a:pt x="5605568" y="1426034"/>
                  <a:pt x="5588102" y="1427542"/>
                  <a:pt x="5572576" y="1429051"/>
                </a:cubicBezTo>
                <a:cubicBezTo>
                  <a:pt x="5557051" y="1430559"/>
                  <a:pt x="5542604" y="1432068"/>
                  <a:pt x="5529234" y="1433577"/>
                </a:cubicBezTo>
                <a:cubicBezTo>
                  <a:pt x="5431768" y="1441874"/>
                  <a:pt x="5358885" y="1461581"/>
                  <a:pt x="5310584" y="1492697"/>
                </a:cubicBezTo>
                <a:cubicBezTo>
                  <a:pt x="5262282" y="1523813"/>
                  <a:pt x="5238132" y="1571619"/>
                  <a:pt x="5238132" y="1636114"/>
                </a:cubicBezTo>
                <a:cubicBezTo>
                  <a:pt x="5238132" y="1696084"/>
                  <a:pt x="5258508" y="1742003"/>
                  <a:pt x="5299263" y="1773874"/>
                </a:cubicBezTo>
                <a:cubicBezTo>
                  <a:pt x="5340017" y="1805744"/>
                  <a:pt x="5393386" y="1821679"/>
                  <a:pt x="5459369" y="1821679"/>
                </a:cubicBezTo>
                <a:cubicBezTo>
                  <a:pt x="5507671" y="1821679"/>
                  <a:pt x="5548749" y="1814608"/>
                  <a:pt x="5582603" y="1800464"/>
                </a:cubicBezTo>
                <a:cubicBezTo>
                  <a:pt x="5616457" y="1786320"/>
                  <a:pt x="5651066" y="1764161"/>
                  <a:pt x="5686430" y="1733988"/>
                </a:cubicBezTo>
                <a:cubicBezTo>
                  <a:pt x="5686430" y="1735497"/>
                  <a:pt x="5690958" y="1748132"/>
                  <a:pt x="5700014" y="1771893"/>
                </a:cubicBezTo>
                <a:cubicBezTo>
                  <a:pt x="5709071" y="1795655"/>
                  <a:pt x="5713815" y="1808290"/>
                  <a:pt x="5714246" y="1809798"/>
                </a:cubicBezTo>
                <a:lnTo>
                  <a:pt x="5839744" y="1809798"/>
                </a:lnTo>
                <a:lnTo>
                  <a:pt x="5839744" y="1404158"/>
                </a:lnTo>
                <a:cubicBezTo>
                  <a:pt x="5839744" y="1322691"/>
                  <a:pt x="5817965" y="1263759"/>
                  <a:pt x="5774407" y="1227362"/>
                </a:cubicBezTo>
                <a:cubicBezTo>
                  <a:pt x="5730850" y="1190966"/>
                  <a:pt x="5661201" y="1172768"/>
                  <a:pt x="5565460" y="1172768"/>
                </a:cubicBezTo>
                <a:close/>
                <a:moveTo>
                  <a:pt x="3635924" y="1172768"/>
                </a:moveTo>
                <a:cubicBezTo>
                  <a:pt x="3525953" y="1172768"/>
                  <a:pt x="3440778" y="1201715"/>
                  <a:pt x="3380402" y="1259610"/>
                </a:cubicBezTo>
                <a:cubicBezTo>
                  <a:pt x="3320024" y="1317504"/>
                  <a:pt x="3289836" y="1396615"/>
                  <a:pt x="3289836" y="1496941"/>
                </a:cubicBezTo>
                <a:cubicBezTo>
                  <a:pt x="3289836" y="1594249"/>
                  <a:pt x="3320024" y="1672699"/>
                  <a:pt x="3380402" y="1732291"/>
                </a:cubicBezTo>
                <a:cubicBezTo>
                  <a:pt x="3440778" y="1791883"/>
                  <a:pt x="3523581" y="1821679"/>
                  <a:pt x="3628809" y="1821679"/>
                </a:cubicBezTo>
                <a:cubicBezTo>
                  <a:pt x="3738350" y="1821679"/>
                  <a:pt x="3823524" y="1792355"/>
                  <a:pt x="3884333" y="1733705"/>
                </a:cubicBezTo>
                <a:cubicBezTo>
                  <a:pt x="3945141" y="1675057"/>
                  <a:pt x="3975544" y="1596134"/>
                  <a:pt x="3975544" y="1496941"/>
                </a:cubicBezTo>
                <a:cubicBezTo>
                  <a:pt x="3975544" y="1398878"/>
                  <a:pt x="3945464" y="1320333"/>
                  <a:pt x="3885303" y="1261307"/>
                </a:cubicBezTo>
                <a:cubicBezTo>
                  <a:pt x="3825142" y="1202281"/>
                  <a:pt x="3742015" y="1172768"/>
                  <a:pt x="3635924" y="1172768"/>
                </a:cubicBezTo>
                <a:close/>
                <a:moveTo>
                  <a:pt x="2906067" y="1172768"/>
                </a:moveTo>
                <a:cubicBezTo>
                  <a:pt x="2817658" y="1172768"/>
                  <a:pt x="2737227" y="1204072"/>
                  <a:pt x="2664775" y="1266682"/>
                </a:cubicBezTo>
                <a:lnTo>
                  <a:pt x="2646015" y="1188043"/>
                </a:lnTo>
                <a:lnTo>
                  <a:pt x="2509521" y="1188043"/>
                </a:lnTo>
                <a:lnTo>
                  <a:pt x="2509521" y="1809798"/>
                </a:lnTo>
                <a:lnTo>
                  <a:pt x="2679007" y="1809798"/>
                </a:lnTo>
                <a:lnTo>
                  <a:pt x="2679007" y="1507124"/>
                </a:lnTo>
                <a:cubicBezTo>
                  <a:pt x="2679007" y="1446023"/>
                  <a:pt x="2683104" y="1400764"/>
                  <a:pt x="2691298" y="1371345"/>
                </a:cubicBezTo>
                <a:cubicBezTo>
                  <a:pt x="2705098" y="1346452"/>
                  <a:pt x="2727201" y="1325802"/>
                  <a:pt x="2757605" y="1309396"/>
                </a:cubicBezTo>
                <a:cubicBezTo>
                  <a:pt x="2788009" y="1292989"/>
                  <a:pt x="2821539" y="1284786"/>
                  <a:pt x="2858197" y="1284786"/>
                </a:cubicBezTo>
                <a:cubicBezTo>
                  <a:pt x="2905205" y="1284786"/>
                  <a:pt x="2937765" y="1297232"/>
                  <a:pt x="2955878" y="1322125"/>
                </a:cubicBezTo>
                <a:cubicBezTo>
                  <a:pt x="2973991" y="1347018"/>
                  <a:pt x="2983263" y="1384546"/>
                  <a:pt x="2983695" y="1434709"/>
                </a:cubicBezTo>
                <a:lnTo>
                  <a:pt x="2983695" y="1809798"/>
                </a:lnTo>
                <a:lnTo>
                  <a:pt x="3153828" y="1809798"/>
                </a:lnTo>
                <a:lnTo>
                  <a:pt x="3153828" y="1416605"/>
                </a:lnTo>
                <a:cubicBezTo>
                  <a:pt x="3153828" y="1337400"/>
                  <a:pt x="3133235" y="1276959"/>
                  <a:pt x="3092049" y="1235283"/>
                </a:cubicBezTo>
                <a:cubicBezTo>
                  <a:pt x="3050864" y="1193606"/>
                  <a:pt x="2988870" y="1172768"/>
                  <a:pt x="2906067" y="1172768"/>
                </a:cubicBezTo>
                <a:close/>
                <a:moveTo>
                  <a:pt x="4929287" y="970796"/>
                </a:moveTo>
                <a:lnTo>
                  <a:pt x="4929287" y="1097523"/>
                </a:lnTo>
                <a:lnTo>
                  <a:pt x="5099421" y="1097523"/>
                </a:lnTo>
                <a:lnTo>
                  <a:pt x="5099421" y="970796"/>
                </a:lnTo>
                <a:close/>
                <a:moveTo>
                  <a:pt x="4752525" y="949298"/>
                </a:moveTo>
                <a:lnTo>
                  <a:pt x="4583038" y="958915"/>
                </a:lnTo>
                <a:lnTo>
                  <a:pt x="4583038" y="1159756"/>
                </a:lnTo>
                <a:cubicBezTo>
                  <a:pt x="4583038" y="1194077"/>
                  <a:pt x="4585195" y="1229720"/>
                  <a:pt x="4589507" y="1266682"/>
                </a:cubicBezTo>
                <a:cubicBezTo>
                  <a:pt x="4547675" y="1204072"/>
                  <a:pt x="4476301" y="1172768"/>
                  <a:pt x="4375385" y="1172768"/>
                </a:cubicBezTo>
                <a:cubicBezTo>
                  <a:pt x="4282664" y="1172768"/>
                  <a:pt x="4209888" y="1202092"/>
                  <a:pt x="4157058" y="1260741"/>
                </a:cubicBezTo>
                <a:cubicBezTo>
                  <a:pt x="4104228" y="1319390"/>
                  <a:pt x="4077814" y="1396992"/>
                  <a:pt x="4077814" y="1493546"/>
                </a:cubicBezTo>
                <a:cubicBezTo>
                  <a:pt x="4077814" y="1593117"/>
                  <a:pt x="4104336" y="1672699"/>
                  <a:pt x="4157382" y="1732291"/>
                </a:cubicBezTo>
                <a:cubicBezTo>
                  <a:pt x="4210427" y="1791883"/>
                  <a:pt x="4283310" y="1821679"/>
                  <a:pt x="4376032" y="1821679"/>
                </a:cubicBezTo>
                <a:cubicBezTo>
                  <a:pt x="4401907" y="1821679"/>
                  <a:pt x="4425519" y="1819511"/>
                  <a:pt x="4446867" y="1815173"/>
                </a:cubicBezTo>
                <a:cubicBezTo>
                  <a:pt x="4468215" y="1810836"/>
                  <a:pt x="4485896" y="1805744"/>
                  <a:pt x="4499913" y="1799897"/>
                </a:cubicBezTo>
                <a:cubicBezTo>
                  <a:pt x="4513928" y="1794051"/>
                  <a:pt x="4526974" y="1786320"/>
                  <a:pt x="4539049" y="1776703"/>
                </a:cubicBezTo>
                <a:cubicBezTo>
                  <a:pt x="4551125" y="1767085"/>
                  <a:pt x="4560289" y="1758598"/>
                  <a:pt x="4566543" y="1751243"/>
                </a:cubicBezTo>
                <a:cubicBezTo>
                  <a:pt x="4572795" y="1743889"/>
                  <a:pt x="4579588" y="1735120"/>
                  <a:pt x="4586920" y="1724937"/>
                </a:cubicBezTo>
                <a:lnTo>
                  <a:pt x="4605679" y="1809798"/>
                </a:lnTo>
                <a:lnTo>
                  <a:pt x="4752525" y="1809798"/>
                </a:lnTo>
                <a:close/>
                <a:moveTo>
                  <a:pt x="1534659" y="480935"/>
                </a:moveTo>
                <a:cubicBezTo>
                  <a:pt x="1089686" y="480935"/>
                  <a:pt x="728963" y="812340"/>
                  <a:pt x="728963" y="1221148"/>
                </a:cubicBezTo>
                <a:cubicBezTo>
                  <a:pt x="728963" y="1629957"/>
                  <a:pt x="1089686" y="1961361"/>
                  <a:pt x="1534659" y="1961361"/>
                </a:cubicBezTo>
                <a:cubicBezTo>
                  <a:pt x="1562471" y="1961361"/>
                  <a:pt x="1589952" y="1960066"/>
                  <a:pt x="1617037" y="1957539"/>
                </a:cubicBezTo>
                <a:lnTo>
                  <a:pt x="1674559" y="1949474"/>
                </a:lnTo>
                <a:lnTo>
                  <a:pt x="1703443" y="1946318"/>
                </a:lnTo>
                <a:lnTo>
                  <a:pt x="1715166" y="1942039"/>
                </a:lnTo>
                <a:lnTo>
                  <a:pt x="1755636" y="1932479"/>
                </a:lnTo>
                <a:lnTo>
                  <a:pt x="1754334" y="1927746"/>
                </a:lnTo>
                <a:lnTo>
                  <a:pt x="1772095" y="1921265"/>
                </a:lnTo>
                <a:lnTo>
                  <a:pt x="1783044" y="1914082"/>
                </a:lnTo>
                <a:lnTo>
                  <a:pt x="1825279" y="1890540"/>
                </a:lnTo>
                <a:cubicBezTo>
                  <a:pt x="1870045" y="1856598"/>
                  <a:pt x="1898578" y="1805232"/>
                  <a:pt x="1898578" y="1747744"/>
                </a:cubicBezTo>
                <a:cubicBezTo>
                  <a:pt x="1898578" y="1645541"/>
                  <a:pt x="1808398" y="1562691"/>
                  <a:pt x="1697155" y="1562691"/>
                </a:cubicBezTo>
                <a:lnTo>
                  <a:pt x="1681947" y="1564099"/>
                </a:lnTo>
                <a:lnTo>
                  <a:pt x="1678772" y="1565124"/>
                </a:lnTo>
                <a:cubicBezTo>
                  <a:pt x="1666032" y="1568493"/>
                  <a:pt x="1652418" y="1571394"/>
                  <a:pt x="1638094" y="1573765"/>
                </a:cubicBezTo>
                <a:lnTo>
                  <a:pt x="1628160" y="1574550"/>
                </a:lnTo>
                <a:lnTo>
                  <a:pt x="1618751" y="1577233"/>
                </a:lnTo>
                <a:lnTo>
                  <a:pt x="1603400" y="1584888"/>
                </a:lnTo>
                <a:lnTo>
                  <a:pt x="1534659" y="1591254"/>
                </a:lnTo>
                <a:cubicBezTo>
                  <a:pt x="1312172" y="1591254"/>
                  <a:pt x="1131811" y="1425552"/>
                  <a:pt x="1131811" y="1221148"/>
                </a:cubicBezTo>
                <a:cubicBezTo>
                  <a:pt x="1131811" y="1016744"/>
                  <a:pt x="1312172" y="851041"/>
                  <a:pt x="1534659" y="851041"/>
                </a:cubicBezTo>
                <a:cubicBezTo>
                  <a:pt x="1757146" y="851041"/>
                  <a:pt x="1937507" y="1016744"/>
                  <a:pt x="1937507" y="1221148"/>
                </a:cubicBezTo>
                <a:lnTo>
                  <a:pt x="1936686" y="1228644"/>
                </a:lnTo>
                <a:lnTo>
                  <a:pt x="1937729" y="1228653"/>
                </a:lnTo>
                <a:lnTo>
                  <a:pt x="1937729" y="1657489"/>
                </a:lnTo>
                <a:lnTo>
                  <a:pt x="1941987" y="1657489"/>
                </a:lnTo>
                <a:lnTo>
                  <a:pt x="1940373" y="1672502"/>
                </a:lnTo>
                <a:cubicBezTo>
                  <a:pt x="1940373" y="1776138"/>
                  <a:pt x="2029913" y="1860152"/>
                  <a:pt x="2140364" y="1860152"/>
                </a:cubicBezTo>
                <a:cubicBezTo>
                  <a:pt x="2250816" y="1860152"/>
                  <a:pt x="2340356" y="1776138"/>
                  <a:pt x="2340356" y="1672502"/>
                </a:cubicBezTo>
                <a:lnTo>
                  <a:pt x="2338742" y="1657489"/>
                </a:lnTo>
                <a:lnTo>
                  <a:pt x="2340354" y="1657489"/>
                </a:lnTo>
                <a:lnTo>
                  <a:pt x="2340354" y="1221162"/>
                </a:lnTo>
                <a:lnTo>
                  <a:pt x="2340356" y="1221148"/>
                </a:lnTo>
                <a:lnTo>
                  <a:pt x="2340354" y="1221134"/>
                </a:lnTo>
                <a:lnTo>
                  <a:pt x="2340354" y="1180798"/>
                </a:lnTo>
                <a:lnTo>
                  <a:pt x="2338138" y="1180798"/>
                </a:lnTo>
                <a:lnTo>
                  <a:pt x="2336196" y="1145466"/>
                </a:lnTo>
                <a:cubicBezTo>
                  <a:pt x="2294935" y="772208"/>
                  <a:pt x="1951822" y="480935"/>
                  <a:pt x="1534659" y="480935"/>
                </a:cubicBezTo>
                <a:close/>
                <a:moveTo>
                  <a:pt x="1617785" y="0"/>
                </a:moveTo>
                <a:lnTo>
                  <a:pt x="6503111" y="0"/>
                </a:lnTo>
                <a:cubicBezTo>
                  <a:pt x="7396589" y="0"/>
                  <a:pt x="8120895" y="633447"/>
                  <a:pt x="8120895" y="1414845"/>
                </a:cubicBezTo>
                <a:cubicBezTo>
                  <a:pt x="8120895" y="2196243"/>
                  <a:pt x="7396589" y="2829690"/>
                  <a:pt x="6503111" y="2829690"/>
                </a:cubicBezTo>
                <a:lnTo>
                  <a:pt x="1617785" y="2829690"/>
                </a:lnTo>
                <a:cubicBezTo>
                  <a:pt x="724306" y="2829690"/>
                  <a:pt x="0" y="2196243"/>
                  <a:pt x="0" y="1414845"/>
                </a:cubicBezTo>
                <a:cubicBezTo>
                  <a:pt x="0" y="633447"/>
                  <a:pt x="724306" y="0"/>
                  <a:pt x="1617785" y="0"/>
                </a:cubicBezTo>
                <a:close/>
              </a:path>
            </a:pathLst>
          </a:custGeom>
          <a:solidFill>
            <a:srgbClr val="8800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2" name="32-Point Star 20">
            <a:extLst>
              <a:ext uri="{FF2B5EF4-FFF2-40B4-BE49-F238E27FC236}">
                <a16:creationId xmlns:a16="http://schemas.microsoft.com/office/drawing/2014/main" id="{19584B78-8E6E-DD92-A21F-B8D7B299BD60}"/>
              </a:ext>
            </a:extLst>
          </p:cNvPr>
          <p:cNvSpPr/>
          <p:nvPr/>
        </p:nvSpPr>
        <p:spPr>
          <a:xfrm>
            <a:off x="6485206" y="10075120"/>
            <a:ext cx="2860448" cy="2512338"/>
          </a:xfrm>
          <a:prstGeom prst="star32">
            <a:avLst/>
          </a:prstGeom>
          <a:noFill/>
          <a:ln w="123825">
            <a:solidFill>
              <a:srgbClr val="880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50%</a:t>
            </a:r>
          </a:p>
          <a:p>
            <a:pPr algn="ctr"/>
            <a:r>
              <a:rPr lang="en-US" sz="32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Off</a:t>
            </a:r>
            <a:endParaRPr lang="en-US" sz="2800" b="1" cap="small" dirty="0">
              <a:solidFill>
                <a:srgbClr val="880015"/>
              </a:solidFill>
              <a:latin typeface="Oxygen" panose="02000503000000000000" pitchFamily="2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5DB0577-C9C4-2A32-3E9B-20D9E3445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46349"/>
            <a:ext cx="2512338" cy="251233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C84C10C-6BC6-E92C-8E45-17055AA2DB8A}"/>
              </a:ext>
            </a:extLst>
          </p:cNvPr>
          <p:cNvSpPr txBox="1"/>
          <p:nvPr/>
        </p:nvSpPr>
        <p:spPr>
          <a:xfrm>
            <a:off x="2386788" y="10508965"/>
            <a:ext cx="49698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u="sng" cap="small" dirty="0">
                <a:solidFill>
                  <a:srgbClr val="880015"/>
                </a:solidFill>
                <a:latin typeface="Oxygen" panose="02000503000000000000" pitchFamily="2" charset="0"/>
              </a:rPr>
              <a:t>Get Inaugural </a:t>
            </a:r>
            <a:r>
              <a:rPr lang="en-US" sz="3200" b="1" u="sng" cap="small" dirty="0">
                <a:solidFill>
                  <a:srgbClr val="880015"/>
                </a:solidFill>
                <a:latin typeface="Oxygen" panose="02000503000000000000" pitchFamily="2" charset="0"/>
              </a:rPr>
              <a:t>Discounts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Scan to Follow 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And Bring in a Friend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ABB28F-CA55-B5AE-5B0A-9D296C27202B}"/>
              </a:ext>
            </a:extLst>
          </p:cNvPr>
          <p:cNvSpPr txBox="1"/>
          <p:nvPr/>
        </p:nvSpPr>
        <p:spPr>
          <a:xfrm>
            <a:off x="6004" y="2985894"/>
            <a:ext cx="9601201" cy="1884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 cap="small">
                <a:solidFill>
                  <a:srgbClr val="880015"/>
                </a:solidFill>
                <a:latin typeface="Oxygen" panose="02000503000000000000" pitchFamily="2" charset="0"/>
              </a:defRPr>
            </a:lvl1pPr>
          </a:lstStyle>
          <a:p>
            <a:pPr algn="ctr"/>
            <a:r>
              <a:rPr lang="en-US" dirty="0"/>
              <a:t>N-1/25 </a:t>
            </a:r>
            <a:r>
              <a:rPr lang="en-US" sz="3600" dirty="0"/>
              <a:t>Patuli</a:t>
            </a:r>
            <a:r>
              <a:rPr lang="en-US" dirty="0"/>
              <a:t>, Kolkata 700094</a:t>
            </a:r>
          </a:p>
          <a:p>
            <a:pPr algn="ctr"/>
            <a:r>
              <a:rPr lang="en-US" dirty="0"/>
              <a:t>Near Patuli Fire Brigade &amp; Krishi Vikas</a:t>
            </a:r>
          </a:p>
          <a:p>
            <a:pPr algn="ctr">
              <a:lnSpc>
                <a:spcPct val="150000"/>
              </a:lnSpc>
            </a:pPr>
            <a:r>
              <a:rPr lang="en-US" sz="4000" dirty="0"/>
              <a:t>9073 700094</a:t>
            </a: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DC5ECA63-BEC1-0CCA-68C0-6F2CFA2D8EEF}"/>
              </a:ext>
            </a:extLst>
          </p:cNvPr>
          <p:cNvSpPr/>
          <p:nvPr/>
        </p:nvSpPr>
        <p:spPr>
          <a:xfrm>
            <a:off x="6647419" y="4147650"/>
            <a:ext cx="744895" cy="679605"/>
          </a:xfrm>
          <a:custGeom>
            <a:avLst/>
            <a:gdLst>
              <a:gd name="connsiteX0" fmla="*/ 641008 w 2125271"/>
              <a:gd name="connsiteY0" fmla="*/ 440126 h 1938992"/>
              <a:gd name="connsiteX1" fmla="*/ 719309 w 2125271"/>
              <a:gd name="connsiteY1" fmla="*/ 541862 h 1938992"/>
              <a:gd name="connsiteX2" fmla="*/ 721681 w 2125271"/>
              <a:gd name="connsiteY2" fmla="*/ 539639 h 1938992"/>
              <a:gd name="connsiteX3" fmla="*/ 868249 w 2125271"/>
              <a:gd name="connsiteY3" fmla="*/ 730072 h 1938992"/>
              <a:gd name="connsiteX4" fmla="*/ 830984 w 2125271"/>
              <a:gd name="connsiteY4" fmla="*/ 1145778 h 1938992"/>
              <a:gd name="connsiteX5" fmla="*/ 1242378 w 2125271"/>
              <a:gd name="connsiteY5" fmla="*/ 1216171 h 1938992"/>
              <a:gd name="connsiteX6" fmla="*/ 1388945 w 2125271"/>
              <a:gd name="connsiteY6" fmla="*/ 1406602 h 1938992"/>
              <a:gd name="connsiteX7" fmla="*/ 1386189 w 2125271"/>
              <a:gd name="connsiteY7" fmla="*/ 1408326 h 1938992"/>
              <a:gd name="connsiteX8" fmla="*/ 1434328 w 2125271"/>
              <a:gd name="connsiteY8" fmla="*/ 1470871 h 1938992"/>
              <a:gd name="connsiteX9" fmla="*/ 589010 w 2125271"/>
              <a:gd name="connsiteY9" fmla="*/ 1300812 h 1938992"/>
              <a:gd name="connsiteX10" fmla="*/ 641008 w 2125271"/>
              <a:gd name="connsiteY10" fmla="*/ 440126 h 1938992"/>
              <a:gd name="connsiteX11" fmla="*/ 1074365 w 2125271"/>
              <a:gd name="connsiteY11" fmla="*/ 157786 h 1938992"/>
              <a:gd name="connsiteX12" fmla="*/ 205849 w 2125271"/>
              <a:gd name="connsiteY12" fmla="*/ 959023 h 1938992"/>
              <a:gd name="connsiteX13" fmla="*/ 244896 w 2125271"/>
              <a:gd name="connsiteY13" fmla="*/ 1197287 h 1938992"/>
              <a:gd name="connsiteX14" fmla="*/ 263804 w 2125271"/>
              <a:gd name="connsiteY14" fmla="*/ 1244946 h 1938992"/>
              <a:gd name="connsiteX15" fmla="*/ 178658 w 2125271"/>
              <a:gd name="connsiteY15" fmla="*/ 1677716 h 1938992"/>
              <a:gd name="connsiteX16" fmla="*/ 179967 w 2125271"/>
              <a:gd name="connsiteY16" fmla="*/ 1677564 h 1938992"/>
              <a:gd name="connsiteX17" fmla="*/ 178606 w 2125271"/>
              <a:gd name="connsiteY17" fmla="*/ 1684328 h 1938992"/>
              <a:gd name="connsiteX18" fmla="*/ 341286 w 2125271"/>
              <a:gd name="connsiteY18" fmla="*/ 1662662 h 1938992"/>
              <a:gd name="connsiteX19" fmla="*/ 336907 w 2125271"/>
              <a:gd name="connsiteY19" fmla="*/ 1659329 h 1938992"/>
              <a:gd name="connsiteX20" fmla="*/ 599538 w 2125271"/>
              <a:gd name="connsiteY20" fmla="*/ 1628813 h 1938992"/>
              <a:gd name="connsiteX21" fmla="*/ 736300 w 2125271"/>
              <a:gd name="connsiteY21" fmla="*/ 1697295 h 1938992"/>
              <a:gd name="connsiteX22" fmla="*/ 1074365 w 2125271"/>
              <a:gd name="connsiteY22" fmla="*/ 1760260 h 1938992"/>
              <a:gd name="connsiteX23" fmla="*/ 1942881 w 2125271"/>
              <a:gd name="connsiteY23" fmla="*/ 959023 h 1938992"/>
              <a:gd name="connsiteX24" fmla="*/ 1074365 w 2125271"/>
              <a:gd name="connsiteY24" fmla="*/ 157786 h 1938992"/>
              <a:gd name="connsiteX25" fmla="*/ 1074366 w 2125271"/>
              <a:gd name="connsiteY25" fmla="*/ 0 h 1938992"/>
              <a:gd name="connsiteX26" fmla="*/ 2125271 w 2125271"/>
              <a:gd name="connsiteY26" fmla="*/ 969496 h 1938992"/>
              <a:gd name="connsiteX27" fmla="*/ 1074366 w 2125271"/>
              <a:gd name="connsiteY27" fmla="*/ 1938992 h 1938992"/>
              <a:gd name="connsiteX28" fmla="*/ 573442 w 2125271"/>
              <a:gd name="connsiteY28" fmla="*/ 1821979 h 1938992"/>
              <a:gd name="connsiteX29" fmla="*/ 505884 w 2125271"/>
              <a:gd name="connsiteY29" fmla="*/ 1784116 h 1938992"/>
              <a:gd name="connsiteX30" fmla="*/ 0 w 2125271"/>
              <a:gd name="connsiteY30" fmla="*/ 1851492 h 1938992"/>
              <a:gd name="connsiteX31" fmla="*/ 103055 w 2125271"/>
              <a:gd name="connsiteY31" fmla="*/ 1339327 h 1938992"/>
              <a:gd name="connsiteX32" fmla="*/ 70708 w 2125271"/>
              <a:gd name="connsiteY32" fmla="*/ 1257795 h 1938992"/>
              <a:gd name="connsiteX33" fmla="*/ 23461 w 2125271"/>
              <a:gd name="connsiteY33" fmla="*/ 969496 h 1938992"/>
              <a:gd name="connsiteX34" fmla="*/ 1074366 w 2125271"/>
              <a:gd name="connsiteY34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125271" h="1938992">
                <a:moveTo>
                  <a:pt x="641008" y="440126"/>
                </a:moveTo>
                <a:lnTo>
                  <a:pt x="719309" y="541862"/>
                </a:lnTo>
                <a:lnTo>
                  <a:pt x="721681" y="539639"/>
                </a:lnTo>
                <a:lnTo>
                  <a:pt x="868249" y="730072"/>
                </a:lnTo>
                <a:cubicBezTo>
                  <a:pt x="744355" y="825428"/>
                  <a:pt x="727671" y="1011545"/>
                  <a:pt x="830984" y="1145778"/>
                </a:cubicBezTo>
                <a:cubicBezTo>
                  <a:pt x="934297" y="1280010"/>
                  <a:pt x="1118484" y="1311526"/>
                  <a:pt x="1242378" y="1216171"/>
                </a:cubicBezTo>
                <a:lnTo>
                  <a:pt x="1388945" y="1406602"/>
                </a:lnTo>
                <a:lnTo>
                  <a:pt x="1386189" y="1408326"/>
                </a:lnTo>
                <a:lnTo>
                  <a:pt x="1434328" y="1470871"/>
                </a:lnTo>
                <a:cubicBezTo>
                  <a:pt x="1186542" y="1661582"/>
                  <a:pt x="808079" y="1585444"/>
                  <a:pt x="589010" y="1300812"/>
                </a:cubicBezTo>
                <a:cubicBezTo>
                  <a:pt x="369941" y="1016180"/>
                  <a:pt x="393221" y="630838"/>
                  <a:pt x="641008" y="440126"/>
                </a:cubicBezTo>
                <a:close/>
                <a:moveTo>
                  <a:pt x="1074365" y="157786"/>
                </a:moveTo>
                <a:cubicBezTo>
                  <a:pt x="594697" y="157786"/>
                  <a:pt x="205849" y="516512"/>
                  <a:pt x="205849" y="959023"/>
                </a:cubicBezTo>
                <a:cubicBezTo>
                  <a:pt x="205849" y="1041994"/>
                  <a:pt x="219520" y="1122019"/>
                  <a:pt x="244896" y="1197287"/>
                </a:cubicBezTo>
                <a:lnTo>
                  <a:pt x="263804" y="1244946"/>
                </a:lnTo>
                <a:lnTo>
                  <a:pt x="178658" y="1677716"/>
                </a:lnTo>
                <a:lnTo>
                  <a:pt x="179967" y="1677564"/>
                </a:lnTo>
                <a:lnTo>
                  <a:pt x="178606" y="1684328"/>
                </a:lnTo>
                <a:lnTo>
                  <a:pt x="341286" y="1662662"/>
                </a:lnTo>
                <a:lnTo>
                  <a:pt x="336907" y="1659329"/>
                </a:lnTo>
                <a:lnTo>
                  <a:pt x="599538" y="1628813"/>
                </a:lnTo>
                <a:lnTo>
                  <a:pt x="736300" y="1697295"/>
                </a:lnTo>
                <a:cubicBezTo>
                  <a:pt x="840208" y="1737840"/>
                  <a:pt x="954448" y="1760260"/>
                  <a:pt x="1074365" y="1760260"/>
                </a:cubicBezTo>
                <a:cubicBezTo>
                  <a:pt x="1554033" y="1760260"/>
                  <a:pt x="1942881" y="1401534"/>
                  <a:pt x="1942881" y="959023"/>
                </a:cubicBezTo>
                <a:cubicBezTo>
                  <a:pt x="1942881" y="516512"/>
                  <a:pt x="1554033" y="157786"/>
                  <a:pt x="1074365" y="157786"/>
                </a:cubicBezTo>
                <a:close/>
                <a:moveTo>
                  <a:pt x="1074366" y="0"/>
                </a:moveTo>
                <a:cubicBezTo>
                  <a:pt x="1654765" y="0"/>
                  <a:pt x="2125271" y="434058"/>
                  <a:pt x="2125271" y="969496"/>
                </a:cubicBezTo>
                <a:cubicBezTo>
                  <a:pt x="2125271" y="1504934"/>
                  <a:pt x="1654765" y="1938992"/>
                  <a:pt x="1074366" y="1938992"/>
                </a:cubicBezTo>
                <a:cubicBezTo>
                  <a:pt x="892992" y="1938992"/>
                  <a:pt x="722349" y="1896604"/>
                  <a:pt x="573442" y="1821979"/>
                </a:cubicBezTo>
                <a:lnTo>
                  <a:pt x="505884" y="1784116"/>
                </a:lnTo>
                <a:lnTo>
                  <a:pt x="0" y="1851492"/>
                </a:lnTo>
                <a:lnTo>
                  <a:pt x="103055" y="1339327"/>
                </a:lnTo>
                <a:lnTo>
                  <a:pt x="70708" y="1257795"/>
                </a:lnTo>
                <a:cubicBezTo>
                  <a:pt x="40003" y="1166721"/>
                  <a:pt x="23461" y="1069891"/>
                  <a:pt x="23461" y="969496"/>
                </a:cubicBezTo>
                <a:cubicBezTo>
                  <a:pt x="23461" y="434058"/>
                  <a:pt x="493967" y="0"/>
                  <a:pt x="1074366" y="0"/>
                </a:cubicBezTo>
                <a:close/>
              </a:path>
            </a:pathLst>
          </a:custGeom>
          <a:solidFill>
            <a:srgbClr val="8800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AD551F-81D6-CD6C-EFBB-0C9F794B713A}"/>
              </a:ext>
            </a:extLst>
          </p:cNvPr>
          <p:cNvSpPr txBox="1"/>
          <p:nvPr/>
        </p:nvSpPr>
        <p:spPr>
          <a:xfrm>
            <a:off x="2347032" y="12281251"/>
            <a:ext cx="4684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rgbClr val="800000"/>
                </a:solidFill>
                <a:latin typeface="Oxygen" panose="02000503000000000000" pitchFamily="2" charset="0"/>
              </a:rPr>
              <a:t>Education that enlightens!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EE6E-86AF-A85D-14D6-CC8A70DA39A8}"/>
              </a:ext>
            </a:extLst>
          </p:cNvPr>
          <p:cNvSpPr txBox="1"/>
          <p:nvPr/>
        </p:nvSpPr>
        <p:spPr>
          <a:xfrm>
            <a:off x="0" y="5001674"/>
            <a:ext cx="96012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Artificial Intelligence/IT/IoT</a:t>
            </a:r>
          </a:p>
          <a:p>
            <a:pPr algn="ctr"/>
            <a:r>
              <a:rPr lang="en-US" sz="28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ICSE/CBSE/WB IX – XII</a:t>
            </a:r>
            <a:endParaRPr lang="en-US" sz="3100" b="1" cap="small" dirty="0">
              <a:solidFill>
                <a:srgbClr val="880015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44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AI &amp; IT Full Stack Projects</a:t>
            </a:r>
          </a:p>
          <a:p>
            <a:pPr algn="ctr"/>
            <a:r>
              <a:rPr lang="en-US" sz="32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for Engg Students &amp; Professionals</a:t>
            </a:r>
          </a:p>
          <a:p>
            <a:pPr algn="ctr"/>
            <a:r>
              <a:rPr lang="en-US" sz="44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AI/Robotics/Coding for Kids</a:t>
            </a:r>
          </a:p>
          <a:p>
            <a:pPr algn="ctr"/>
            <a:r>
              <a:rPr lang="en-US" sz="32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Class III - VIII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AA5ADE-4557-12CF-A057-98467B4E08FE}"/>
              </a:ext>
            </a:extLst>
          </p:cNvPr>
          <p:cNvSpPr/>
          <p:nvPr/>
        </p:nvSpPr>
        <p:spPr>
          <a:xfrm>
            <a:off x="375164" y="4961920"/>
            <a:ext cx="8942105" cy="3539429"/>
          </a:xfrm>
          <a:prstGeom prst="rect">
            <a:avLst/>
          </a:prstGeom>
          <a:noFill/>
          <a:ln w="57150" cmpd="thickThin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800000"/>
                </a:solidFill>
              </a:ln>
              <a:noFill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D714B1-0E33-6475-70B3-93ED38AC2A92}"/>
              </a:ext>
            </a:extLst>
          </p:cNvPr>
          <p:cNvSpPr txBox="1"/>
          <p:nvPr/>
        </p:nvSpPr>
        <p:spPr>
          <a:xfrm>
            <a:off x="35771" y="8556595"/>
            <a:ext cx="9529658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1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Top-Quality Teachers, Hands-on, Project-Based Career Oriented, Certification Help</a:t>
            </a:r>
          </a:p>
          <a:p>
            <a:pPr algn="ctr"/>
            <a:r>
              <a:rPr lang="en-US" sz="31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Smart Classrooms, AC, CCTV, App Arriving Soon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0CC0C07-1C28-AE30-9C78-12D51F05B8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6" y="5577946"/>
            <a:ext cx="1473203" cy="122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098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9F477DB-3D21-9DDF-0C2E-DA3FED5921D1}"/>
              </a:ext>
            </a:extLst>
          </p:cNvPr>
          <p:cNvSpPr/>
          <p:nvPr/>
        </p:nvSpPr>
        <p:spPr>
          <a:xfrm>
            <a:off x="0" y="1402"/>
            <a:ext cx="9601200" cy="128001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547FE7AD-DE45-3C57-DC24-116D704A159A}"/>
              </a:ext>
            </a:extLst>
          </p:cNvPr>
          <p:cNvSpPr/>
          <p:nvPr/>
        </p:nvSpPr>
        <p:spPr>
          <a:xfrm>
            <a:off x="2421023" y="4172011"/>
            <a:ext cx="728237" cy="679605"/>
          </a:xfrm>
          <a:custGeom>
            <a:avLst/>
            <a:gdLst>
              <a:gd name="connsiteX0" fmla="*/ 1300320 w 2077746"/>
              <a:gd name="connsiteY0" fmla="*/ 882924 h 1938992"/>
              <a:gd name="connsiteX1" fmla="*/ 1220451 w 2077746"/>
              <a:gd name="connsiteY1" fmla="*/ 886223 h 1938992"/>
              <a:gd name="connsiteX2" fmla="*/ 1228188 w 2077746"/>
              <a:gd name="connsiteY2" fmla="*/ 1012536 h 1938992"/>
              <a:gd name="connsiteX3" fmla="*/ 1367734 w 2077746"/>
              <a:gd name="connsiteY3" fmla="*/ 1080905 h 1938992"/>
              <a:gd name="connsiteX4" fmla="*/ 1343597 w 2077746"/>
              <a:gd name="connsiteY4" fmla="*/ 1224539 h 1938992"/>
              <a:gd name="connsiteX5" fmla="*/ 1450014 w 2077746"/>
              <a:gd name="connsiteY5" fmla="*/ 1289678 h 1938992"/>
              <a:gd name="connsiteX6" fmla="*/ 1475929 w 2077746"/>
              <a:gd name="connsiteY6" fmla="*/ 1015852 h 1938992"/>
              <a:gd name="connsiteX7" fmla="*/ 1300320 w 2077746"/>
              <a:gd name="connsiteY7" fmla="*/ 882924 h 1938992"/>
              <a:gd name="connsiteX8" fmla="*/ 1273151 w 2077746"/>
              <a:gd name="connsiteY8" fmla="*/ 677060 h 1938992"/>
              <a:gd name="connsiteX9" fmla="*/ 1209539 w 2077746"/>
              <a:gd name="connsiteY9" fmla="*/ 679401 h 1938992"/>
              <a:gd name="connsiteX10" fmla="*/ 1208523 w 2077746"/>
              <a:gd name="connsiteY10" fmla="*/ 799946 h 1938992"/>
              <a:gd name="connsiteX11" fmla="*/ 1513161 w 2077746"/>
              <a:gd name="connsiteY11" fmla="*/ 972362 h 1938992"/>
              <a:gd name="connsiteX12" fmla="*/ 1502994 w 2077746"/>
              <a:gd name="connsiteY12" fmla="*/ 1299811 h 1938992"/>
              <a:gd name="connsiteX13" fmla="*/ 1613431 w 2077746"/>
              <a:gd name="connsiteY13" fmla="*/ 1345932 h 1938992"/>
              <a:gd name="connsiteX14" fmla="*/ 1613958 w 2077746"/>
              <a:gd name="connsiteY14" fmla="*/ 905834 h 1938992"/>
              <a:gd name="connsiteX15" fmla="*/ 1273151 w 2077746"/>
              <a:gd name="connsiteY15" fmla="*/ 677060 h 1938992"/>
              <a:gd name="connsiteX16" fmla="*/ 612597 w 2077746"/>
              <a:gd name="connsiteY16" fmla="*/ 475934 h 1938992"/>
              <a:gd name="connsiteX17" fmla="*/ 560599 w 2077746"/>
              <a:gd name="connsiteY17" fmla="*/ 1336620 h 1938992"/>
              <a:gd name="connsiteX18" fmla="*/ 1405917 w 2077746"/>
              <a:gd name="connsiteY18" fmla="*/ 1506679 h 1938992"/>
              <a:gd name="connsiteX19" fmla="*/ 1357778 w 2077746"/>
              <a:gd name="connsiteY19" fmla="*/ 1444134 h 1938992"/>
              <a:gd name="connsiteX20" fmla="*/ 1360534 w 2077746"/>
              <a:gd name="connsiteY20" fmla="*/ 1442410 h 1938992"/>
              <a:gd name="connsiteX21" fmla="*/ 1213967 w 2077746"/>
              <a:gd name="connsiteY21" fmla="*/ 1251979 h 1938992"/>
              <a:gd name="connsiteX22" fmla="*/ 802573 w 2077746"/>
              <a:gd name="connsiteY22" fmla="*/ 1181586 h 1938992"/>
              <a:gd name="connsiteX23" fmla="*/ 839838 w 2077746"/>
              <a:gd name="connsiteY23" fmla="*/ 765880 h 1938992"/>
              <a:gd name="connsiteX24" fmla="*/ 693270 w 2077746"/>
              <a:gd name="connsiteY24" fmla="*/ 575447 h 1938992"/>
              <a:gd name="connsiteX25" fmla="*/ 690898 w 2077746"/>
              <a:gd name="connsiteY25" fmla="*/ 577670 h 1938992"/>
              <a:gd name="connsiteX26" fmla="*/ 1221976 w 2077746"/>
              <a:gd name="connsiteY26" fmla="*/ 464182 h 1938992"/>
              <a:gd name="connsiteX27" fmla="*/ 1216368 w 2077746"/>
              <a:gd name="connsiteY27" fmla="*/ 587261 h 1938992"/>
              <a:gd name="connsiteX28" fmla="*/ 1690794 w 2077746"/>
              <a:gd name="connsiteY28" fmla="*/ 882403 h 1938992"/>
              <a:gd name="connsiteX29" fmla="*/ 1668591 w 2077746"/>
              <a:gd name="connsiteY29" fmla="*/ 1405644 h 1938992"/>
              <a:gd name="connsiteX30" fmla="*/ 1780575 w 2077746"/>
              <a:gd name="connsiteY30" fmla="*/ 1455270 h 1938992"/>
              <a:gd name="connsiteX31" fmla="*/ 1795860 w 2077746"/>
              <a:gd name="connsiteY31" fmla="*/ 817398 h 1938992"/>
              <a:gd name="connsiteX32" fmla="*/ 1221976 w 2077746"/>
              <a:gd name="connsiteY32" fmla="*/ 464182 h 1938992"/>
              <a:gd name="connsiteX33" fmla="*/ 1038873 w 2077746"/>
              <a:gd name="connsiteY33" fmla="*/ 0 h 1938992"/>
              <a:gd name="connsiteX34" fmla="*/ 2077746 w 2077746"/>
              <a:gd name="connsiteY34" fmla="*/ 969496 h 1938992"/>
              <a:gd name="connsiteX35" fmla="*/ 1038873 w 2077746"/>
              <a:gd name="connsiteY35" fmla="*/ 1938992 h 1938992"/>
              <a:gd name="connsiteX36" fmla="*/ 0 w 2077746"/>
              <a:gd name="connsiteY36" fmla="*/ 969496 h 1938992"/>
              <a:gd name="connsiteX37" fmla="*/ 1038873 w 2077746"/>
              <a:gd name="connsiteY37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77746" h="1938992">
                <a:moveTo>
                  <a:pt x="1300320" y="882924"/>
                </a:moveTo>
                <a:cubicBezTo>
                  <a:pt x="1274681" y="879653"/>
                  <a:pt x="1247794" y="880619"/>
                  <a:pt x="1220451" y="886223"/>
                </a:cubicBezTo>
                <a:lnTo>
                  <a:pt x="1228188" y="1012536"/>
                </a:lnTo>
                <a:cubicBezTo>
                  <a:pt x="1291465" y="991005"/>
                  <a:pt x="1349282" y="1019331"/>
                  <a:pt x="1367734" y="1080905"/>
                </a:cubicBezTo>
                <a:cubicBezTo>
                  <a:pt x="1380851" y="1124678"/>
                  <a:pt x="1371817" y="1178435"/>
                  <a:pt x="1343597" y="1224539"/>
                </a:cubicBezTo>
                <a:lnTo>
                  <a:pt x="1450014" y="1289678"/>
                </a:lnTo>
                <a:cubicBezTo>
                  <a:pt x="1502823" y="1203404"/>
                  <a:pt x="1512657" y="1099495"/>
                  <a:pt x="1475929" y="1015852"/>
                </a:cubicBezTo>
                <a:cubicBezTo>
                  <a:pt x="1442915" y="940668"/>
                  <a:pt x="1377236" y="892735"/>
                  <a:pt x="1300320" y="882924"/>
                </a:cubicBezTo>
                <a:close/>
                <a:moveTo>
                  <a:pt x="1273151" y="677060"/>
                </a:moveTo>
                <a:cubicBezTo>
                  <a:pt x="1252274" y="676216"/>
                  <a:pt x="1231027" y="676972"/>
                  <a:pt x="1209539" y="679401"/>
                </a:cubicBezTo>
                <a:lnTo>
                  <a:pt x="1208523" y="799946"/>
                </a:lnTo>
                <a:cubicBezTo>
                  <a:pt x="1340705" y="778982"/>
                  <a:pt x="1459901" y="846443"/>
                  <a:pt x="1513161" y="972362"/>
                </a:cubicBezTo>
                <a:cubicBezTo>
                  <a:pt x="1554464" y="1070009"/>
                  <a:pt x="1550720" y="1190567"/>
                  <a:pt x="1502994" y="1299811"/>
                </a:cubicBezTo>
                <a:lnTo>
                  <a:pt x="1613431" y="1345932"/>
                </a:lnTo>
                <a:cubicBezTo>
                  <a:pt x="1676745" y="1199598"/>
                  <a:pt x="1676941" y="1036816"/>
                  <a:pt x="1613958" y="905834"/>
                </a:cubicBezTo>
                <a:cubicBezTo>
                  <a:pt x="1547356" y="767323"/>
                  <a:pt x="1419293" y="682969"/>
                  <a:pt x="1273151" y="677060"/>
                </a:cubicBezTo>
                <a:close/>
                <a:moveTo>
                  <a:pt x="612597" y="475934"/>
                </a:moveTo>
                <a:cubicBezTo>
                  <a:pt x="364810" y="666646"/>
                  <a:pt x="341530" y="1051988"/>
                  <a:pt x="560599" y="1336620"/>
                </a:cubicBezTo>
                <a:cubicBezTo>
                  <a:pt x="779668" y="1621252"/>
                  <a:pt x="1158131" y="1697390"/>
                  <a:pt x="1405917" y="1506679"/>
                </a:cubicBezTo>
                <a:lnTo>
                  <a:pt x="1357778" y="1444134"/>
                </a:lnTo>
                <a:lnTo>
                  <a:pt x="1360534" y="1442410"/>
                </a:lnTo>
                <a:lnTo>
                  <a:pt x="1213967" y="1251979"/>
                </a:lnTo>
                <a:cubicBezTo>
                  <a:pt x="1090073" y="1347334"/>
                  <a:pt x="905886" y="1315818"/>
                  <a:pt x="802573" y="1181586"/>
                </a:cubicBezTo>
                <a:cubicBezTo>
                  <a:pt x="699260" y="1047353"/>
                  <a:pt x="715944" y="861236"/>
                  <a:pt x="839838" y="765880"/>
                </a:cubicBezTo>
                <a:lnTo>
                  <a:pt x="693270" y="575447"/>
                </a:lnTo>
                <a:lnTo>
                  <a:pt x="690898" y="577670"/>
                </a:lnTo>
                <a:close/>
                <a:moveTo>
                  <a:pt x="1221976" y="464182"/>
                </a:moveTo>
                <a:lnTo>
                  <a:pt x="1216368" y="587261"/>
                </a:lnTo>
                <a:cubicBezTo>
                  <a:pt x="1425149" y="567237"/>
                  <a:pt x="1609470" y="681905"/>
                  <a:pt x="1690794" y="882403"/>
                </a:cubicBezTo>
                <a:cubicBezTo>
                  <a:pt x="1755005" y="1040709"/>
                  <a:pt x="1746840" y="1233122"/>
                  <a:pt x="1668591" y="1405644"/>
                </a:cubicBezTo>
                <a:lnTo>
                  <a:pt x="1780575" y="1455270"/>
                </a:lnTo>
                <a:cubicBezTo>
                  <a:pt x="1875400" y="1245470"/>
                  <a:pt x="1881039" y="1010180"/>
                  <a:pt x="1795860" y="817398"/>
                </a:cubicBezTo>
                <a:cubicBezTo>
                  <a:pt x="1692426" y="583300"/>
                  <a:pt x="1471061" y="447053"/>
                  <a:pt x="1221976" y="464182"/>
                </a:cubicBezTo>
                <a:close/>
                <a:moveTo>
                  <a:pt x="1038873" y="0"/>
                </a:moveTo>
                <a:cubicBezTo>
                  <a:pt x="1612627" y="0"/>
                  <a:pt x="2077746" y="434058"/>
                  <a:pt x="2077746" y="969496"/>
                </a:cubicBezTo>
                <a:cubicBezTo>
                  <a:pt x="2077746" y="1504934"/>
                  <a:pt x="1612627" y="1938992"/>
                  <a:pt x="1038873" y="1938992"/>
                </a:cubicBezTo>
                <a:cubicBezTo>
                  <a:pt x="465119" y="1938992"/>
                  <a:pt x="0" y="1504934"/>
                  <a:pt x="0" y="969496"/>
                </a:cubicBezTo>
                <a:cubicBezTo>
                  <a:pt x="0" y="434058"/>
                  <a:pt x="465119" y="0"/>
                  <a:pt x="1038873" y="0"/>
                </a:cubicBezTo>
                <a:close/>
              </a:path>
            </a:pathLst>
          </a:custGeom>
          <a:solidFill>
            <a:srgbClr val="8800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E9B1964-E9A4-28EA-F5F8-6F4E01634613}"/>
              </a:ext>
            </a:extLst>
          </p:cNvPr>
          <p:cNvSpPr/>
          <p:nvPr/>
        </p:nvSpPr>
        <p:spPr>
          <a:xfrm>
            <a:off x="5636920" y="10845483"/>
            <a:ext cx="584151" cy="554301"/>
          </a:xfrm>
          <a:custGeom>
            <a:avLst/>
            <a:gdLst>
              <a:gd name="connsiteX0" fmla="*/ 569173 w 1138346"/>
              <a:gd name="connsiteY0" fmla="*/ 0 h 1080175"/>
              <a:gd name="connsiteX1" fmla="*/ 1138346 w 1138346"/>
              <a:gd name="connsiteY1" fmla="*/ 543407 h 1080175"/>
              <a:gd name="connsiteX2" fmla="*/ 683882 w 1138346"/>
              <a:gd name="connsiteY2" fmla="*/ 1075774 h 1080175"/>
              <a:gd name="connsiteX3" fmla="*/ 638151 w 1138346"/>
              <a:gd name="connsiteY3" fmla="*/ 1080175 h 1080175"/>
              <a:gd name="connsiteX4" fmla="*/ 638151 w 1138346"/>
              <a:gd name="connsiteY4" fmla="*/ 704210 h 1080175"/>
              <a:gd name="connsiteX5" fmla="*/ 775144 w 1138346"/>
              <a:gd name="connsiteY5" fmla="*/ 704210 h 1080175"/>
              <a:gd name="connsiteX6" fmla="*/ 832329 w 1138346"/>
              <a:gd name="connsiteY6" fmla="*/ 552948 h 1080175"/>
              <a:gd name="connsiteX7" fmla="*/ 638151 w 1138346"/>
              <a:gd name="connsiteY7" fmla="*/ 552948 h 1080175"/>
              <a:gd name="connsiteX8" fmla="*/ 638151 w 1138346"/>
              <a:gd name="connsiteY8" fmla="*/ 360900 h 1080175"/>
              <a:gd name="connsiteX9" fmla="*/ 639309 w 1138346"/>
              <a:gd name="connsiteY9" fmla="*/ 360859 h 1080175"/>
              <a:gd name="connsiteX10" fmla="*/ 677176 w 1138346"/>
              <a:gd name="connsiteY10" fmla="*/ 296487 h 1080175"/>
              <a:gd name="connsiteX11" fmla="*/ 750143 w 1138346"/>
              <a:gd name="connsiteY11" fmla="*/ 278710 h 1080175"/>
              <a:gd name="connsiteX12" fmla="*/ 750531 w 1138346"/>
              <a:gd name="connsiteY12" fmla="*/ 274152 h 1080175"/>
              <a:gd name="connsiteX13" fmla="*/ 832329 w 1138346"/>
              <a:gd name="connsiteY13" fmla="*/ 274152 h 1080175"/>
              <a:gd name="connsiteX14" fmla="*/ 832329 w 1138346"/>
              <a:gd name="connsiteY14" fmla="*/ 100644 h 1080175"/>
              <a:gd name="connsiteX15" fmla="*/ 735444 w 1138346"/>
              <a:gd name="connsiteY15" fmla="*/ 100644 h 1080175"/>
              <a:gd name="connsiteX16" fmla="*/ 735444 w 1138346"/>
              <a:gd name="connsiteY16" fmla="*/ 102068 h 1080175"/>
              <a:gd name="connsiteX17" fmla="*/ 702947 w 1138346"/>
              <a:gd name="connsiteY17" fmla="*/ 102908 h 1080175"/>
              <a:gd name="connsiteX18" fmla="*/ 537001 w 1138346"/>
              <a:gd name="connsiteY18" fmla="*/ 168098 h 1080175"/>
              <a:gd name="connsiteX19" fmla="*/ 442735 w 1138346"/>
              <a:gd name="connsiteY19" fmla="*/ 312009 h 1080175"/>
              <a:gd name="connsiteX20" fmla="*/ 439333 w 1138346"/>
              <a:gd name="connsiteY20" fmla="*/ 354231 h 1080175"/>
              <a:gd name="connsiteX21" fmla="*/ 437961 w 1138346"/>
              <a:gd name="connsiteY21" fmla="*/ 354231 h 1080175"/>
              <a:gd name="connsiteX22" fmla="*/ 437961 w 1138346"/>
              <a:gd name="connsiteY22" fmla="*/ 552948 h 1080175"/>
              <a:gd name="connsiteX23" fmla="*/ 306016 w 1138346"/>
              <a:gd name="connsiteY23" fmla="*/ 552948 h 1080175"/>
              <a:gd name="connsiteX24" fmla="*/ 306016 w 1138346"/>
              <a:gd name="connsiteY24" fmla="*/ 704210 h 1080175"/>
              <a:gd name="connsiteX25" fmla="*/ 437961 w 1138346"/>
              <a:gd name="connsiteY25" fmla="*/ 704210 h 1080175"/>
              <a:gd name="connsiteX26" fmla="*/ 437961 w 1138346"/>
              <a:gd name="connsiteY26" fmla="*/ 1070883 h 1080175"/>
              <a:gd name="connsiteX27" fmla="*/ 347625 w 1138346"/>
              <a:gd name="connsiteY27" fmla="*/ 1044110 h 1080175"/>
              <a:gd name="connsiteX28" fmla="*/ 0 w 1138346"/>
              <a:gd name="connsiteY28" fmla="*/ 543407 h 1080175"/>
              <a:gd name="connsiteX29" fmla="*/ 569173 w 1138346"/>
              <a:gd name="connsiteY29" fmla="*/ 0 h 108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138346" h="1080175">
                <a:moveTo>
                  <a:pt x="569173" y="0"/>
                </a:moveTo>
                <a:cubicBezTo>
                  <a:pt x="883519" y="0"/>
                  <a:pt x="1138346" y="243292"/>
                  <a:pt x="1138346" y="543407"/>
                </a:cubicBezTo>
                <a:cubicBezTo>
                  <a:pt x="1138346" y="806008"/>
                  <a:pt x="943244" y="1025103"/>
                  <a:pt x="683882" y="1075774"/>
                </a:cubicBezTo>
                <a:lnTo>
                  <a:pt x="638151" y="1080175"/>
                </a:lnTo>
                <a:lnTo>
                  <a:pt x="638151" y="704210"/>
                </a:lnTo>
                <a:lnTo>
                  <a:pt x="775144" y="704210"/>
                </a:lnTo>
                <a:lnTo>
                  <a:pt x="832329" y="552948"/>
                </a:lnTo>
                <a:lnTo>
                  <a:pt x="638151" y="552948"/>
                </a:lnTo>
                <a:lnTo>
                  <a:pt x="638151" y="360900"/>
                </a:lnTo>
                <a:lnTo>
                  <a:pt x="639309" y="360859"/>
                </a:lnTo>
                <a:cubicBezTo>
                  <a:pt x="637780" y="336099"/>
                  <a:pt x="651812" y="312245"/>
                  <a:pt x="677176" y="296487"/>
                </a:cubicBezTo>
                <a:cubicBezTo>
                  <a:pt x="697622" y="283785"/>
                  <a:pt x="723711" y="277429"/>
                  <a:pt x="750143" y="278710"/>
                </a:cubicBezTo>
                <a:lnTo>
                  <a:pt x="750531" y="274152"/>
                </a:lnTo>
                <a:lnTo>
                  <a:pt x="832329" y="274152"/>
                </a:lnTo>
                <a:lnTo>
                  <a:pt x="832329" y="100644"/>
                </a:lnTo>
                <a:lnTo>
                  <a:pt x="735444" y="100644"/>
                </a:lnTo>
                <a:lnTo>
                  <a:pt x="735444" y="102068"/>
                </a:lnTo>
                <a:lnTo>
                  <a:pt x="702947" y="102908"/>
                </a:lnTo>
                <a:cubicBezTo>
                  <a:pt x="641481" y="109816"/>
                  <a:pt x="583435" y="132345"/>
                  <a:pt x="537001" y="168098"/>
                </a:cubicBezTo>
                <a:cubicBezTo>
                  <a:pt x="487204" y="206441"/>
                  <a:pt x="454423" y="257160"/>
                  <a:pt x="442735" y="312009"/>
                </a:cubicBezTo>
                <a:lnTo>
                  <a:pt x="439333" y="354231"/>
                </a:lnTo>
                <a:lnTo>
                  <a:pt x="437961" y="354231"/>
                </a:lnTo>
                <a:lnTo>
                  <a:pt x="437961" y="552948"/>
                </a:lnTo>
                <a:lnTo>
                  <a:pt x="306016" y="552948"/>
                </a:lnTo>
                <a:lnTo>
                  <a:pt x="306016" y="704210"/>
                </a:lnTo>
                <a:lnTo>
                  <a:pt x="437961" y="704210"/>
                </a:lnTo>
                <a:lnTo>
                  <a:pt x="437961" y="1070883"/>
                </a:lnTo>
                <a:lnTo>
                  <a:pt x="347625" y="1044110"/>
                </a:lnTo>
                <a:cubicBezTo>
                  <a:pt x="143340" y="961617"/>
                  <a:pt x="0" y="768493"/>
                  <a:pt x="0" y="543407"/>
                </a:cubicBezTo>
                <a:cubicBezTo>
                  <a:pt x="0" y="243292"/>
                  <a:pt x="254827" y="0"/>
                  <a:pt x="569173" y="0"/>
                </a:cubicBezTo>
                <a:close/>
              </a:path>
            </a:pathLst>
          </a:custGeom>
          <a:solidFill>
            <a:srgbClr val="8800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53E5CA9-81C3-3F7A-AC49-E61E32A6A5B9}"/>
              </a:ext>
            </a:extLst>
          </p:cNvPr>
          <p:cNvSpPr/>
          <p:nvPr/>
        </p:nvSpPr>
        <p:spPr>
          <a:xfrm>
            <a:off x="748126" y="158484"/>
            <a:ext cx="8120895" cy="2829690"/>
          </a:xfrm>
          <a:custGeom>
            <a:avLst/>
            <a:gdLst/>
            <a:ahLst/>
            <a:cxnLst/>
            <a:rect l="l" t="t" r="r" b="b"/>
            <a:pathLst>
              <a:path w="8932985" h="3559126">
                <a:moveTo>
                  <a:pt x="6017000" y="2927026"/>
                </a:moveTo>
                <a:cubicBezTo>
                  <a:pt x="6018086" y="2931149"/>
                  <a:pt x="6038162" y="2995828"/>
                  <a:pt x="6077229" y="3121060"/>
                </a:cubicBezTo>
                <a:lnTo>
                  <a:pt x="5954818" y="3121060"/>
                </a:lnTo>
                <a:close/>
                <a:moveTo>
                  <a:pt x="2359401" y="2927026"/>
                </a:moveTo>
                <a:cubicBezTo>
                  <a:pt x="2360486" y="2931149"/>
                  <a:pt x="2380562" y="2995828"/>
                  <a:pt x="2419629" y="3121060"/>
                </a:cubicBezTo>
                <a:lnTo>
                  <a:pt x="2297218" y="3121060"/>
                </a:lnTo>
                <a:close/>
                <a:moveTo>
                  <a:pt x="1868324" y="2908794"/>
                </a:moveTo>
                <a:cubicBezTo>
                  <a:pt x="1914336" y="2908794"/>
                  <a:pt x="1949117" y="2924096"/>
                  <a:pt x="1972666" y="2954698"/>
                </a:cubicBezTo>
                <a:cubicBezTo>
                  <a:pt x="1996215" y="2985301"/>
                  <a:pt x="2007989" y="3028384"/>
                  <a:pt x="2007989" y="3083946"/>
                </a:cubicBezTo>
                <a:cubicBezTo>
                  <a:pt x="2007989" y="3138858"/>
                  <a:pt x="1996215" y="3181343"/>
                  <a:pt x="1972666" y="3211404"/>
                </a:cubicBezTo>
                <a:cubicBezTo>
                  <a:pt x="1949117" y="3241464"/>
                  <a:pt x="1914228" y="3256494"/>
                  <a:pt x="1867998" y="3256494"/>
                </a:cubicBezTo>
                <a:cubicBezTo>
                  <a:pt x="1821768" y="3256494"/>
                  <a:pt x="1786824" y="3241409"/>
                  <a:pt x="1763167" y="3211241"/>
                </a:cubicBezTo>
                <a:cubicBezTo>
                  <a:pt x="1739510" y="3181072"/>
                  <a:pt x="1727681" y="3138641"/>
                  <a:pt x="1727681" y="3083946"/>
                </a:cubicBezTo>
                <a:cubicBezTo>
                  <a:pt x="1727681" y="3028601"/>
                  <a:pt x="1739564" y="2985572"/>
                  <a:pt x="1763330" y="2954861"/>
                </a:cubicBezTo>
                <a:cubicBezTo>
                  <a:pt x="1787096" y="2924150"/>
                  <a:pt x="1822094" y="2908794"/>
                  <a:pt x="1868324" y="2908794"/>
                </a:cubicBezTo>
                <a:close/>
                <a:moveTo>
                  <a:pt x="7064629" y="2844659"/>
                </a:moveTo>
                <a:lnTo>
                  <a:pt x="7064629" y="3321606"/>
                </a:lnTo>
                <a:lnTo>
                  <a:pt x="7354379" y="3321606"/>
                </a:lnTo>
                <a:lnTo>
                  <a:pt x="7357309" y="3251285"/>
                </a:lnTo>
                <a:lnTo>
                  <a:pt x="7152856" y="3251285"/>
                </a:lnTo>
                <a:lnTo>
                  <a:pt x="7152856" y="3107712"/>
                </a:lnTo>
                <a:lnTo>
                  <a:pt x="7340380" y="3107712"/>
                </a:lnTo>
                <a:lnTo>
                  <a:pt x="7340380" y="3037717"/>
                </a:lnTo>
                <a:lnTo>
                  <a:pt x="7152856" y="3037717"/>
                </a:lnTo>
                <a:lnTo>
                  <a:pt x="7152856" y="2914654"/>
                </a:lnTo>
                <a:lnTo>
                  <a:pt x="7350147" y="2914654"/>
                </a:lnTo>
                <a:lnTo>
                  <a:pt x="7353728" y="2844659"/>
                </a:lnTo>
                <a:close/>
                <a:moveTo>
                  <a:pt x="5493005" y="2844659"/>
                </a:moveTo>
                <a:lnTo>
                  <a:pt x="5493005" y="3321606"/>
                </a:lnTo>
                <a:lnTo>
                  <a:pt x="5778196" y="3321606"/>
                </a:lnTo>
                <a:lnTo>
                  <a:pt x="5780801" y="3251285"/>
                </a:lnTo>
                <a:lnTo>
                  <a:pt x="5581232" y="3251285"/>
                </a:lnTo>
                <a:lnTo>
                  <a:pt x="5581232" y="2844659"/>
                </a:lnTo>
                <a:close/>
                <a:moveTo>
                  <a:pt x="3740405" y="2844659"/>
                </a:moveTo>
                <a:lnTo>
                  <a:pt x="3740405" y="3321606"/>
                </a:lnTo>
                <a:lnTo>
                  <a:pt x="3820493" y="3321606"/>
                </a:lnTo>
                <a:lnTo>
                  <a:pt x="3820493" y="3081342"/>
                </a:lnTo>
                <a:cubicBezTo>
                  <a:pt x="3820493" y="3058118"/>
                  <a:pt x="3819624" y="3017857"/>
                  <a:pt x="3817888" y="2960558"/>
                </a:cubicBezTo>
                <a:lnTo>
                  <a:pt x="3833515" y="2986278"/>
                </a:lnTo>
                <a:lnTo>
                  <a:pt x="4048711" y="3321606"/>
                </a:lnTo>
                <a:lnTo>
                  <a:pt x="4143775" y="3321606"/>
                </a:lnTo>
                <a:lnTo>
                  <a:pt x="4143775" y="2844659"/>
                </a:lnTo>
                <a:lnTo>
                  <a:pt x="4063361" y="2844659"/>
                </a:lnTo>
                <a:lnTo>
                  <a:pt x="4063361" y="3085900"/>
                </a:lnTo>
                <a:cubicBezTo>
                  <a:pt x="4063361" y="3088721"/>
                  <a:pt x="4064121" y="3127354"/>
                  <a:pt x="4065640" y="3201800"/>
                </a:cubicBezTo>
                <a:cubicBezTo>
                  <a:pt x="4062385" y="3196808"/>
                  <a:pt x="4056796" y="3188397"/>
                  <a:pt x="4048874" y="3176569"/>
                </a:cubicBezTo>
                <a:cubicBezTo>
                  <a:pt x="4040952" y="3164740"/>
                  <a:pt x="4035363" y="3156329"/>
                  <a:pt x="4032108" y="3151338"/>
                </a:cubicBezTo>
                <a:cubicBezTo>
                  <a:pt x="4020821" y="3133974"/>
                  <a:pt x="3989242" y="3085140"/>
                  <a:pt x="3937369" y="3004835"/>
                </a:cubicBezTo>
                <a:cubicBezTo>
                  <a:pt x="3885496" y="2924530"/>
                  <a:pt x="3851095" y="2871138"/>
                  <a:pt x="3834166" y="2844659"/>
                </a:cubicBezTo>
                <a:close/>
                <a:moveTo>
                  <a:pt x="3542658" y="2844659"/>
                </a:moveTo>
                <a:lnTo>
                  <a:pt x="3542658" y="3321606"/>
                </a:lnTo>
                <a:lnTo>
                  <a:pt x="3630886" y="3321606"/>
                </a:lnTo>
                <a:lnTo>
                  <a:pt x="3630886" y="2844659"/>
                </a:lnTo>
                <a:close/>
                <a:moveTo>
                  <a:pt x="3045080" y="2844659"/>
                </a:moveTo>
                <a:lnTo>
                  <a:pt x="3045080" y="3321606"/>
                </a:lnTo>
                <a:lnTo>
                  <a:pt x="3133307" y="3321606"/>
                </a:lnTo>
                <a:lnTo>
                  <a:pt x="3133307" y="3109340"/>
                </a:lnTo>
                <a:lnTo>
                  <a:pt x="3348828" y="3109340"/>
                </a:lnTo>
                <a:lnTo>
                  <a:pt x="3348828" y="3321606"/>
                </a:lnTo>
                <a:lnTo>
                  <a:pt x="3437056" y="3321606"/>
                </a:lnTo>
                <a:lnTo>
                  <a:pt x="3437056" y="2844659"/>
                </a:lnTo>
                <a:lnTo>
                  <a:pt x="3348828" y="2844659"/>
                </a:lnTo>
                <a:lnTo>
                  <a:pt x="3348828" y="3039670"/>
                </a:lnTo>
                <a:lnTo>
                  <a:pt x="3133307" y="3039670"/>
                </a:lnTo>
                <a:lnTo>
                  <a:pt x="3133307" y="2844659"/>
                </a:lnTo>
                <a:close/>
                <a:moveTo>
                  <a:pt x="5968492" y="2844333"/>
                </a:moveTo>
                <a:lnTo>
                  <a:pt x="5793014" y="3321606"/>
                </a:lnTo>
                <a:lnTo>
                  <a:pt x="5885148" y="3321606"/>
                </a:lnTo>
                <a:lnTo>
                  <a:pt x="5932680" y="3186824"/>
                </a:lnTo>
                <a:lnTo>
                  <a:pt x="6099693" y="3186824"/>
                </a:lnTo>
                <a:lnTo>
                  <a:pt x="6146899" y="3321606"/>
                </a:lnTo>
                <a:lnTo>
                  <a:pt x="6237406" y="3321606"/>
                </a:lnTo>
                <a:lnTo>
                  <a:pt x="6064532" y="2844333"/>
                </a:lnTo>
                <a:close/>
                <a:moveTo>
                  <a:pt x="2310892" y="2844333"/>
                </a:moveTo>
                <a:lnTo>
                  <a:pt x="2135414" y="3321606"/>
                </a:lnTo>
                <a:lnTo>
                  <a:pt x="2227548" y="3321606"/>
                </a:lnTo>
                <a:lnTo>
                  <a:pt x="2275080" y="3186824"/>
                </a:lnTo>
                <a:lnTo>
                  <a:pt x="2442093" y="3186824"/>
                </a:lnTo>
                <a:lnTo>
                  <a:pt x="2489300" y="3321606"/>
                </a:lnTo>
                <a:lnTo>
                  <a:pt x="2579806" y="3321606"/>
                </a:lnTo>
                <a:lnTo>
                  <a:pt x="2406932" y="2844333"/>
                </a:lnTo>
                <a:close/>
                <a:moveTo>
                  <a:pt x="4470843" y="2837822"/>
                </a:moveTo>
                <a:cubicBezTo>
                  <a:pt x="4420273" y="2837822"/>
                  <a:pt x="4376430" y="2848131"/>
                  <a:pt x="4339316" y="2868750"/>
                </a:cubicBezTo>
                <a:cubicBezTo>
                  <a:pt x="4302202" y="2889369"/>
                  <a:pt x="4274096" y="2918073"/>
                  <a:pt x="4254996" y="2954861"/>
                </a:cubicBezTo>
                <a:cubicBezTo>
                  <a:pt x="4235897" y="2991650"/>
                  <a:pt x="4226347" y="3034244"/>
                  <a:pt x="4226347" y="3082644"/>
                </a:cubicBezTo>
                <a:cubicBezTo>
                  <a:pt x="4226347" y="3158825"/>
                  <a:pt x="4246803" y="3218837"/>
                  <a:pt x="4287715" y="3262680"/>
                </a:cubicBezTo>
                <a:cubicBezTo>
                  <a:pt x="4328627" y="3306522"/>
                  <a:pt x="4385438" y="3328443"/>
                  <a:pt x="4458146" y="3328443"/>
                </a:cubicBezTo>
                <a:cubicBezTo>
                  <a:pt x="4488966" y="3328443"/>
                  <a:pt x="4517561" y="3325513"/>
                  <a:pt x="4543932" y="3319653"/>
                </a:cubicBezTo>
                <a:cubicBezTo>
                  <a:pt x="4570302" y="3313793"/>
                  <a:pt x="4598247" y="3304785"/>
                  <a:pt x="4627764" y="3292631"/>
                </a:cubicBezTo>
                <a:lnTo>
                  <a:pt x="4627764" y="3062459"/>
                </a:lnTo>
                <a:lnTo>
                  <a:pt x="4445450" y="3062459"/>
                </a:lnTo>
                <a:lnTo>
                  <a:pt x="4444798" y="3131804"/>
                </a:lnTo>
                <a:lnTo>
                  <a:pt x="4544746" y="3131804"/>
                </a:lnTo>
                <a:lnTo>
                  <a:pt x="4544746" y="3242495"/>
                </a:lnTo>
                <a:cubicBezTo>
                  <a:pt x="4520003" y="3252045"/>
                  <a:pt x="4492439" y="3256819"/>
                  <a:pt x="4462053" y="3256819"/>
                </a:cubicBezTo>
                <a:cubicBezTo>
                  <a:pt x="4414738" y="3256819"/>
                  <a:pt x="4378818" y="3241301"/>
                  <a:pt x="4354292" y="3210264"/>
                </a:cubicBezTo>
                <a:cubicBezTo>
                  <a:pt x="4329767" y="3179227"/>
                  <a:pt x="4317504" y="3137013"/>
                  <a:pt x="4317504" y="3083621"/>
                </a:cubicBezTo>
                <a:cubicBezTo>
                  <a:pt x="4317504" y="3029795"/>
                  <a:pt x="4331286" y="2987254"/>
                  <a:pt x="4358850" y="2956001"/>
                </a:cubicBezTo>
                <a:cubicBezTo>
                  <a:pt x="4386414" y="2924747"/>
                  <a:pt x="4424288" y="2909120"/>
                  <a:pt x="4472471" y="2909120"/>
                </a:cubicBezTo>
                <a:cubicBezTo>
                  <a:pt x="4512190" y="2909120"/>
                  <a:pt x="4551800" y="2919755"/>
                  <a:pt x="4591301" y="2941025"/>
                </a:cubicBezTo>
                <a:lnTo>
                  <a:pt x="4619950" y="2875261"/>
                </a:lnTo>
                <a:cubicBezTo>
                  <a:pt x="4578496" y="2850302"/>
                  <a:pt x="4528793" y="2837822"/>
                  <a:pt x="4470843" y="2837822"/>
                </a:cubicBezTo>
                <a:close/>
                <a:moveTo>
                  <a:pt x="2838571" y="2837822"/>
                </a:moveTo>
                <a:cubicBezTo>
                  <a:pt x="2769552" y="2837822"/>
                  <a:pt x="2713718" y="2860014"/>
                  <a:pt x="2671070" y="2904399"/>
                </a:cubicBezTo>
                <a:cubicBezTo>
                  <a:pt x="2628421" y="2948784"/>
                  <a:pt x="2607097" y="3007656"/>
                  <a:pt x="2607097" y="3081016"/>
                </a:cubicBezTo>
                <a:cubicBezTo>
                  <a:pt x="2607097" y="3158283"/>
                  <a:pt x="2627499" y="3218837"/>
                  <a:pt x="2668303" y="3262680"/>
                </a:cubicBezTo>
                <a:cubicBezTo>
                  <a:pt x="2709106" y="3306522"/>
                  <a:pt x="2764343" y="3328443"/>
                  <a:pt x="2834013" y="3328443"/>
                </a:cubicBezTo>
                <a:cubicBezTo>
                  <a:pt x="2888925" y="3328443"/>
                  <a:pt x="2934612" y="3317591"/>
                  <a:pt x="2971075" y="3295887"/>
                </a:cubicBezTo>
                <a:lnTo>
                  <a:pt x="2959355" y="3226868"/>
                </a:lnTo>
                <a:cubicBezTo>
                  <a:pt x="2920070" y="3246836"/>
                  <a:pt x="2880460" y="3256819"/>
                  <a:pt x="2840525" y="3256819"/>
                </a:cubicBezTo>
                <a:cubicBezTo>
                  <a:pt x="2794946" y="3256819"/>
                  <a:pt x="2759840" y="3241735"/>
                  <a:pt x="2735206" y="3211566"/>
                </a:cubicBezTo>
                <a:cubicBezTo>
                  <a:pt x="2710571" y="3181398"/>
                  <a:pt x="2698254" y="3138749"/>
                  <a:pt x="2698254" y="3083621"/>
                </a:cubicBezTo>
                <a:cubicBezTo>
                  <a:pt x="2698254" y="3030446"/>
                  <a:pt x="2711005" y="2988068"/>
                  <a:pt x="2736508" y="2956489"/>
                </a:cubicBezTo>
                <a:cubicBezTo>
                  <a:pt x="2762010" y="2924909"/>
                  <a:pt x="2796683" y="2909120"/>
                  <a:pt x="2840525" y="2909120"/>
                </a:cubicBezTo>
                <a:cubicBezTo>
                  <a:pt x="2878073" y="2909120"/>
                  <a:pt x="2915404" y="2920514"/>
                  <a:pt x="2952518" y="2943304"/>
                </a:cubicBezTo>
                <a:lnTo>
                  <a:pt x="2980191" y="2876564"/>
                </a:lnTo>
                <a:cubicBezTo>
                  <a:pt x="2941557" y="2850736"/>
                  <a:pt x="2894351" y="2837822"/>
                  <a:pt x="2838571" y="2837822"/>
                </a:cubicBezTo>
                <a:close/>
                <a:moveTo>
                  <a:pt x="1867998" y="2837822"/>
                </a:moveTo>
                <a:cubicBezTo>
                  <a:pt x="1796157" y="2837822"/>
                  <a:pt x="1739401" y="2859417"/>
                  <a:pt x="1697729" y="2902608"/>
                </a:cubicBezTo>
                <a:cubicBezTo>
                  <a:pt x="1656057" y="2945800"/>
                  <a:pt x="1635221" y="3005920"/>
                  <a:pt x="1635221" y="3082970"/>
                </a:cubicBezTo>
                <a:cubicBezTo>
                  <a:pt x="1635221" y="3159585"/>
                  <a:pt x="1656003" y="3219651"/>
                  <a:pt x="1697567" y="3263168"/>
                </a:cubicBezTo>
                <a:cubicBezTo>
                  <a:pt x="1739130" y="3306685"/>
                  <a:pt x="1795832" y="3328443"/>
                  <a:pt x="1867672" y="3328443"/>
                </a:cubicBezTo>
                <a:cubicBezTo>
                  <a:pt x="1939296" y="3328443"/>
                  <a:pt x="1995944" y="3306630"/>
                  <a:pt x="2037616" y="3263005"/>
                </a:cubicBezTo>
                <a:cubicBezTo>
                  <a:pt x="2079287" y="3219380"/>
                  <a:pt x="2100124" y="3159477"/>
                  <a:pt x="2100124" y="3083295"/>
                </a:cubicBezTo>
                <a:cubicBezTo>
                  <a:pt x="2100124" y="3006246"/>
                  <a:pt x="2079396" y="2946071"/>
                  <a:pt x="2037941" y="2902771"/>
                </a:cubicBezTo>
                <a:cubicBezTo>
                  <a:pt x="1996486" y="2859472"/>
                  <a:pt x="1939839" y="2837822"/>
                  <a:pt x="1867998" y="2837822"/>
                </a:cubicBezTo>
                <a:close/>
                <a:moveTo>
                  <a:pt x="7585863" y="2836194"/>
                </a:moveTo>
                <a:cubicBezTo>
                  <a:pt x="7535075" y="2836194"/>
                  <a:pt x="7494326" y="2847914"/>
                  <a:pt x="7463614" y="2871355"/>
                </a:cubicBezTo>
                <a:cubicBezTo>
                  <a:pt x="7432903" y="2894795"/>
                  <a:pt x="7417547" y="2928111"/>
                  <a:pt x="7417547" y="2971302"/>
                </a:cubicBezTo>
                <a:cubicBezTo>
                  <a:pt x="7417547" y="3032942"/>
                  <a:pt x="7449561" y="3075048"/>
                  <a:pt x="7513588" y="3097620"/>
                </a:cubicBezTo>
                <a:cubicBezTo>
                  <a:pt x="7518580" y="3099573"/>
                  <a:pt x="7526773" y="3102340"/>
                  <a:pt x="7538168" y="3105922"/>
                </a:cubicBezTo>
                <a:cubicBezTo>
                  <a:pt x="7549562" y="3109503"/>
                  <a:pt x="7561771" y="3113193"/>
                  <a:pt x="7574794" y="3116991"/>
                </a:cubicBezTo>
                <a:cubicBezTo>
                  <a:pt x="7587816" y="3120789"/>
                  <a:pt x="7595738" y="3123122"/>
                  <a:pt x="7598560" y="3123990"/>
                </a:cubicBezTo>
                <a:cubicBezTo>
                  <a:pt x="7638495" y="3135493"/>
                  <a:pt x="7658463" y="3156221"/>
                  <a:pt x="7658463" y="3186173"/>
                </a:cubicBezTo>
                <a:cubicBezTo>
                  <a:pt x="7658463" y="3208745"/>
                  <a:pt x="7651300" y="3226054"/>
                  <a:pt x="7636976" y="3238100"/>
                </a:cubicBezTo>
                <a:cubicBezTo>
                  <a:pt x="7622651" y="3250145"/>
                  <a:pt x="7601490" y="3256168"/>
                  <a:pt x="7573491" y="3256168"/>
                </a:cubicBezTo>
                <a:cubicBezTo>
                  <a:pt x="7550702" y="3256168"/>
                  <a:pt x="7527316" y="3252696"/>
                  <a:pt x="7503333" y="3245750"/>
                </a:cubicBezTo>
                <a:cubicBezTo>
                  <a:pt x="7479350" y="3238805"/>
                  <a:pt x="7457158" y="3229689"/>
                  <a:pt x="7436755" y="3218403"/>
                </a:cubicBezTo>
                <a:lnTo>
                  <a:pt x="7415268" y="3288399"/>
                </a:lnTo>
                <a:cubicBezTo>
                  <a:pt x="7460847" y="3314878"/>
                  <a:pt x="7512394" y="3328117"/>
                  <a:pt x="7569910" y="3328117"/>
                </a:cubicBezTo>
                <a:cubicBezTo>
                  <a:pt x="7624388" y="3328117"/>
                  <a:pt x="7667687" y="3315909"/>
                  <a:pt x="7699809" y="3291492"/>
                </a:cubicBezTo>
                <a:cubicBezTo>
                  <a:pt x="7731932" y="3267075"/>
                  <a:pt x="7747992" y="3232185"/>
                  <a:pt x="7747992" y="3186824"/>
                </a:cubicBezTo>
                <a:cubicBezTo>
                  <a:pt x="7747992" y="3148842"/>
                  <a:pt x="7738606" y="3119215"/>
                  <a:pt x="7719831" y="3097945"/>
                </a:cubicBezTo>
                <a:cubicBezTo>
                  <a:pt x="7701057" y="3076675"/>
                  <a:pt x="7669857" y="3058878"/>
                  <a:pt x="7626232" y="3044553"/>
                </a:cubicBezTo>
                <a:cubicBezTo>
                  <a:pt x="7620155" y="3042600"/>
                  <a:pt x="7606916" y="3038368"/>
                  <a:pt x="7586514" y="3031856"/>
                </a:cubicBezTo>
                <a:cubicBezTo>
                  <a:pt x="7566112" y="3025345"/>
                  <a:pt x="7553306" y="3021113"/>
                  <a:pt x="7548097" y="3019159"/>
                </a:cubicBezTo>
                <a:cubicBezTo>
                  <a:pt x="7521836" y="3011129"/>
                  <a:pt x="7508705" y="2993874"/>
                  <a:pt x="7508705" y="2967395"/>
                </a:cubicBezTo>
                <a:cubicBezTo>
                  <a:pt x="7509573" y="2945908"/>
                  <a:pt x="7516681" y="2930552"/>
                  <a:pt x="7530029" y="2921328"/>
                </a:cubicBezTo>
                <a:cubicBezTo>
                  <a:pt x="7543377" y="2912104"/>
                  <a:pt x="7563182" y="2907492"/>
                  <a:pt x="7589444" y="2907492"/>
                </a:cubicBezTo>
                <a:cubicBezTo>
                  <a:pt x="7625907" y="2907492"/>
                  <a:pt x="7665408" y="2917042"/>
                  <a:pt x="7707948" y="2936141"/>
                </a:cubicBezTo>
                <a:lnTo>
                  <a:pt x="7734644" y="2871680"/>
                </a:lnTo>
                <a:cubicBezTo>
                  <a:pt x="7692972" y="2848023"/>
                  <a:pt x="7643379" y="2836194"/>
                  <a:pt x="7585863" y="2836194"/>
                </a:cubicBezTo>
                <a:close/>
                <a:moveTo>
                  <a:pt x="6823863" y="2836194"/>
                </a:moveTo>
                <a:cubicBezTo>
                  <a:pt x="6773075" y="2836194"/>
                  <a:pt x="6732326" y="2847914"/>
                  <a:pt x="6701614" y="2871355"/>
                </a:cubicBezTo>
                <a:cubicBezTo>
                  <a:pt x="6670903" y="2894795"/>
                  <a:pt x="6655547" y="2928111"/>
                  <a:pt x="6655547" y="2971302"/>
                </a:cubicBezTo>
                <a:cubicBezTo>
                  <a:pt x="6655547" y="3032942"/>
                  <a:pt x="6687561" y="3075048"/>
                  <a:pt x="6751588" y="3097620"/>
                </a:cubicBezTo>
                <a:cubicBezTo>
                  <a:pt x="6756580" y="3099573"/>
                  <a:pt x="6764773" y="3102340"/>
                  <a:pt x="6776168" y="3105922"/>
                </a:cubicBezTo>
                <a:cubicBezTo>
                  <a:pt x="6787562" y="3109503"/>
                  <a:pt x="6799771" y="3113193"/>
                  <a:pt x="6812794" y="3116991"/>
                </a:cubicBezTo>
                <a:cubicBezTo>
                  <a:pt x="6825816" y="3120789"/>
                  <a:pt x="6833738" y="3123122"/>
                  <a:pt x="6836560" y="3123990"/>
                </a:cubicBezTo>
                <a:cubicBezTo>
                  <a:pt x="6876495" y="3135493"/>
                  <a:pt x="6896463" y="3156221"/>
                  <a:pt x="6896463" y="3186173"/>
                </a:cubicBezTo>
                <a:cubicBezTo>
                  <a:pt x="6896463" y="3208745"/>
                  <a:pt x="6889300" y="3226054"/>
                  <a:pt x="6874976" y="3238100"/>
                </a:cubicBezTo>
                <a:cubicBezTo>
                  <a:pt x="6860651" y="3250145"/>
                  <a:pt x="6839490" y="3256168"/>
                  <a:pt x="6811491" y="3256168"/>
                </a:cubicBezTo>
                <a:cubicBezTo>
                  <a:pt x="6788702" y="3256168"/>
                  <a:pt x="6765316" y="3252696"/>
                  <a:pt x="6741333" y="3245750"/>
                </a:cubicBezTo>
                <a:cubicBezTo>
                  <a:pt x="6717350" y="3238805"/>
                  <a:pt x="6695158" y="3229689"/>
                  <a:pt x="6674755" y="3218403"/>
                </a:cubicBezTo>
                <a:lnTo>
                  <a:pt x="6653268" y="3288399"/>
                </a:lnTo>
                <a:cubicBezTo>
                  <a:pt x="6698847" y="3314878"/>
                  <a:pt x="6750394" y="3328117"/>
                  <a:pt x="6807910" y="3328117"/>
                </a:cubicBezTo>
                <a:cubicBezTo>
                  <a:pt x="6862388" y="3328117"/>
                  <a:pt x="6905687" y="3315909"/>
                  <a:pt x="6937809" y="3291492"/>
                </a:cubicBezTo>
                <a:cubicBezTo>
                  <a:pt x="6969932" y="3267075"/>
                  <a:pt x="6985992" y="3232185"/>
                  <a:pt x="6985992" y="3186824"/>
                </a:cubicBezTo>
                <a:cubicBezTo>
                  <a:pt x="6985992" y="3148842"/>
                  <a:pt x="6976606" y="3119215"/>
                  <a:pt x="6957831" y="3097945"/>
                </a:cubicBezTo>
                <a:cubicBezTo>
                  <a:pt x="6939057" y="3076675"/>
                  <a:pt x="6907857" y="3058878"/>
                  <a:pt x="6864232" y="3044553"/>
                </a:cubicBezTo>
                <a:cubicBezTo>
                  <a:pt x="6858155" y="3042600"/>
                  <a:pt x="6844916" y="3038368"/>
                  <a:pt x="6824514" y="3031856"/>
                </a:cubicBezTo>
                <a:cubicBezTo>
                  <a:pt x="6804112" y="3025345"/>
                  <a:pt x="6791306" y="3021113"/>
                  <a:pt x="6786097" y="3019159"/>
                </a:cubicBezTo>
                <a:cubicBezTo>
                  <a:pt x="6759836" y="3011129"/>
                  <a:pt x="6746705" y="2993874"/>
                  <a:pt x="6746705" y="2967395"/>
                </a:cubicBezTo>
                <a:cubicBezTo>
                  <a:pt x="6747573" y="2945908"/>
                  <a:pt x="6754681" y="2930552"/>
                  <a:pt x="6768029" y="2921328"/>
                </a:cubicBezTo>
                <a:cubicBezTo>
                  <a:pt x="6781377" y="2912104"/>
                  <a:pt x="6801182" y="2907492"/>
                  <a:pt x="6827444" y="2907492"/>
                </a:cubicBezTo>
                <a:cubicBezTo>
                  <a:pt x="6863907" y="2907492"/>
                  <a:pt x="6903408" y="2917042"/>
                  <a:pt x="6945948" y="2936141"/>
                </a:cubicBezTo>
                <a:lnTo>
                  <a:pt x="6972644" y="2871680"/>
                </a:lnTo>
                <a:cubicBezTo>
                  <a:pt x="6930972" y="2848023"/>
                  <a:pt x="6881379" y="2836194"/>
                  <a:pt x="6823863" y="2836194"/>
                </a:cubicBezTo>
                <a:close/>
                <a:moveTo>
                  <a:pt x="6433338" y="2836194"/>
                </a:moveTo>
                <a:cubicBezTo>
                  <a:pt x="6382550" y="2836194"/>
                  <a:pt x="6341801" y="2847914"/>
                  <a:pt x="6311089" y="2871355"/>
                </a:cubicBezTo>
                <a:cubicBezTo>
                  <a:pt x="6280378" y="2894795"/>
                  <a:pt x="6265022" y="2928111"/>
                  <a:pt x="6265022" y="2971302"/>
                </a:cubicBezTo>
                <a:cubicBezTo>
                  <a:pt x="6265022" y="3032942"/>
                  <a:pt x="6297036" y="3075048"/>
                  <a:pt x="6361063" y="3097620"/>
                </a:cubicBezTo>
                <a:cubicBezTo>
                  <a:pt x="6366055" y="3099573"/>
                  <a:pt x="6374248" y="3102340"/>
                  <a:pt x="6385643" y="3105922"/>
                </a:cubicBezTo>
                <a:cubicBezTo>
                  <a:pt x="6397037" y="3109503"/>
                  <a:pt x="6409246" y="3113193"/>
                  <a:pt x="6422269" y="3116991"/>
                </a:cubicBezTo>
                <a:cubicBezTo>
                  <a:pt x="6435291" y="3120789"/>
                  <a:pt x="6443213" y="3123122"/>
                  <a:pt x="6446035" y="3123990"/>
                </a:cubicBezTo>
                <a:cubicBezTo>
                  <a:pt x="6485970" y="3135493"/>
                  <a:pt x="6505938" y="3156221"/>
                  <a:pt x="6505938" y="3186173"/>
                </a:cubicBezTo>
                <a:cubicBezTo>
                  <a:pt x="6505938" y="3208745"/>
                  <a:pt x="6498775" y="3226054"/>
                  <a:pt x="6484451" y="3238100"/>
                </a:cubicBezTo>
                <a:cubicBezTo>
                  <a:pt x="6470126" y="3250145"/>
                  <a:pt x="6448965" y="3256168"/>
                  <a:pt x="6420966" y="3256168"/>
                </a:cubicBezTo>
                <a:cubicBezTo>
                  <a:pt x="6398177" y="3256168"/>
                  <a:pt x="6374791" y="3252696"/>
                  <a:pt x="6350808" y="3245750"/>
                </a:cubicBezTo>
                <a:cubicBezTo>
                  <a:pt x="6326825" y="3238805"/>
                  <a:pt x="6304633" y="3229689"/>
                  <a:pt x="6284230" y="3218403"/>
                </a:cubicBezTo>
                <a:lnTo>
                  <a:pt x="6262743" y="3288399"/>
                </a:lnTo>
                <a:cubicBezTo>
                  <a:pt x="6308322" y="3314878"/>
                  <a:pt x="6359869" y="3328117"/>
                  <a:pt x="6417385" y="3328117"/>
                </a:cubicBezTo>
                <a:cubicBezTo>
                  <a:pt x="6471863" y="3328117"/>
                  <a:pt x="6515162" y="3315909"/>
                  <a:pt x="6547284" y="3291492"/>
                </a:cubicBezTo>
                <a:cubicBezTo>
                  <a:pt x="6579407" y="3267075"/>
                  <a:pt x="6595467" y="3232185"/>
                  <a:pt x="6595467" y="3186824"/>
                </a:cubicBezTo>
                <a:cubicBezTo>
                  <a:pt x="6595467" y="3148842"/>
                  <a:pt x="6586081" y="3119215"/>
                  <a:pt x="6567306" y="3097945"/>
                </a:cubicBezTo>
                <a:cubicBezTo>
                  <a:pt x="6548532" y="3076675"/>
                  <a:pt x="6517332" y="3058878"/>
                  <a:pt x="6473707" y="3044553"/>
                </a:cubicBezTo>
                <a:cubicBezTo>
                  <a:pt x="6467630" y="3042600"/>
                  <a:pt x="6454391" y="3038368"/>
                  <a:pt x="6433989" y="3031856"/>
                </a:cubicBezTo>
                <a:cubicBezTo>
                  <a:pt x="6413587" y="3025345"/>
                  <a:pt x="6400781" y="3021113"/>
                  <a:pt x="6395572" y="3019159"/>
                </a:cubicBezTo>
                <a:cubicBezTo>
                  <a:pt x="6369311" y="3011129"/>
                  <a:pt x="6356180" y="2993874"/>
                  <a:pt x="6356180" y="2967395"/>
                </a:cubicBezTo>
                <a:cubicBezTo>
                  <a:pt x="6357048" y="2945908"/>
                  <a:pt x="6364156" y="2930552"/>
                  <a:pt x="6377504" y="2921328"/>
                </a:cubicBezTo>
                <a:cubicBezTo>
                  <a:pt x="6390852" y="2912104"/>
                  <a:pt x="6410657" y="2907492"/>
                  <a:pt x="6436919" y="2907492"/>
                </a:cubicBezTo>
                <a:cubicBezTo>
                  <a:pt x="6473382" y="2907492"/>
                  <a:pt x="6512883" y="2917042"/>
                  <a:pt x="6555423" y="2936141"/>
                </a:cubicBezTo>
                <a:lnTo>
                  <a:pt x="6582119" y="2871680"/>
                </a:lnTo>
                <a:cubicBezTo>
                  <a:pt x="6540447" y="2848023"/>
                  <a:pt x="6490854" y="2836194"/>
                  <a:pt x="6433338" y="2836194"/>
                </a:cubicBezTo>
                <a:close/>
                <a:moveTo>
                  <a:pt x="5240090" y="2713420"/>
                </a:moveTo>
                <a:cubicBezTo>
                  <a:pt x="5153323" y="2713420"/>
                  <a:pt x="5083132" y="2741319"/>
                  <a:pt x="5029517" y="2797117"/>
                </a:cubicBezTo>
                <a:cubicBezTo>
                  <a:pt x="4975901" y="2852915"/>
                  <a:pt x="4949093" y="2926926"/>
                  <a:pt x="4949093" y="3019150"/>
                </a:cubicBezTo>
                <a:cubicBezTo>
                  <a:pt x="4949093" y="3116285"/>
                  <a:pt x="4974741" y="3192411"/>
                  <a:pt x="5026038" y="3247527"/>
                </a:cubicBezTo>
                <a:cubicBezTo>
                  <a:pt x="5077334" y="3302643"/>
                  <a:pt x="5146775" y="3330201"/>
                  <a:pt x="5234360" y="3330201"/>
                </a:cubicBezTo>
                <a:cubicBezTo>
                  <a:pt x="5303391" y="3330201"/>
                  <a:pt x="5360827" y="3316558"/>
                  <a:pt x="5406666" y="3289273"/>
                </a:cubicBezTo>
                <a:lnTo>
                  <a:pt x="5391932" y="3202506"/>
                </a:lnTo>
                <a:cubicBezTo>
                  <a:pt x="5342545" y="3227609"/>
                  <a:pt x="5292750" y="3240160"/>
                  <a:pt x="5242545" y="3240160"/>
                </a:cubicBezTo>
                <a:cubicBezTo>
                  <a:pt x="5185247" y="3240160"/>
                  <a:pt x="5141113" y="3221197"/>
                  <a:pt x="5110144" y="3183270"/>
                </a:cubicBezTo>
                <a:cubicBezTo>
                  <a:pt x="5079175" y="3145344"/>
                  <a:pt x="5063691" y="3091729"/>
                  <a:pt x="5063691" y="3022424"/>
                </a:cubicBezTo>
                <a:cubicBezTo>
                  <a:pt x="5063691" y="2955576"/>
                  <a:pt x="5079721" y="2902301"/>
                  <a:pt x="5111781" y="2862602"/>
                </a:cubicBezTo>
                <a:cubicBezTo>
                  <a:pt x="5143841" y="2822902"/>
                  <a:pt x="5187429" y="2803052"/>
                  <a:pt x="5242545" y="2803052"/>
                </a:cubicBezTo>
                <a:cubicBezTo>
                  <a:pt x="5289749" y="2803052"/>
                  <a:pt x="5336679" y="2817376"/>
                  <a:pt x="5383337" y="2846026"/>
                </a:cubicBezTo>
                <a:lnTo>
                  <a:pt x="5418125" y="2762124"/>
                </a:lnTo>
                <a:cubicBezTo>
                  <a:pt x="5369558" y="2729655"/>
                  <a:pt x="5310213" y="2713420"/>
                  <a:pt x="5240090" y="2713420"/>
                </a:cubicBezTo>
                <a:close/>
                <a:moveTo>
                  <a:pt x="1401515" y="2713420"/>
                </a:moveTo>
                <a:cubicBezTo>
                  <a:pt x="1314748" y="2713420"/>
                  <a:pt x="1244557" y="2741319"/>
                  <a:pt x="1190942" y="2797117"/>
                </a:cubicBezTo>
                <a:cubicBezTo>
                  <a:pt x="1137326" y="2852915"/>
                  <a:pt x="1110519" y="2926926"/>
                  <a:pt x="1110519" y="3019150"/>
                </a:cubicBezTo>
                <a:cubicBezTo>
                  <a:pt x="1110519" y="3116285"/>
                  <a:pt x="1136167" y="3192411"/>
                  <a:pt x="1187463" y="3247527"/>
                </a:cubicBezTo>
                <a:cubicBezTo>
                  <a:pt x="1238759" y="3302643"/>
                  <a:pt x="1308200" y="3330201"/>
                  <a:pt x="1395785" y="3330201"/>
                </a:cubicBezTo>
                <a:cubicBezTo>
                  <a:pt x="1464816" y="3330201"/>
                  <a:pt x="1522252" y="3316558"/>
                  <a:pt x="1568091" y="3289273"/>
                </a:cubicBezTo>
                <a:lnTo>
                  <a:pt x="1553357" y="3202506"/>
                </a:lnTo>
                <a:cubicBezTo>
                  <a:pt x="1503971" y="3227609"/>
                  <a:pt x="1454175" y="3240160"/>
                  <a:pt x="1403970" y="3240160"/>
                </a:cubicBezTo>
                <a:cubicBezTo>
                  <a:pt x="1346672" y="3240160"/>
                  <a:pt x="1302538" y="3221197"/>
                  <a:pt x="1271569" y="3183270"/>
                </a:cubicBezTo>
                <a:cubicBezTo>
                  <a:pt x="1240601" y="3145344"/>
                  <a:pt x="1225116" y="3091729"/>
                  <a:pt x="1225116" y="3022424"/>
                </a:cubicBezTo>
                <a:cubicBezTo>
                  <a:pt x="1225116" y="2955576"/>
                  <a:pt x="1241146" y="2902301"/>
                  <a:pt x="1273206" y="2862602"/>
                </a:cubicBezTo>
                <a:cubicBezTo>
                  <a:pt x="1305267" y="2822902"/>
                  <a:pt x="1348854" y="2803052"/>
                  <a:pt x="1403970" y="2803052"/>
                </a:cubicBezTo>
                <a:cubicBezTo>
                  <a:pt x="1451174" y="2803052"/>
                  <a:pt x="1498104" y="2817376"/>
                  <a:pt x="1544762" y="2846026"/>
                </a:cubicBezTo>
                <a:lnTo>
                  <a:pt x="1579550" y="2762124"/>
                </a:lnTo>
                <a:cubicBezTo>
                  <a:pt x="1530983" y="2729655"/>
                  <a:pt x="1471638" y="2713420"/>
                  <a:pt x="1401515" y="2713420"/>
                </a:cubicBezTo>
                <a:close/>
                <a:moveTo>
                  <a:pt x="6237283" y="1902034"/>
                </a:moveTo>
                <a:lnTo>
                  <a:pt x="6237283" y="2052890"/>
                </a:lnTo>
                <a:cubicBezTo>
                  <a:pt x="6223526" y="2082302"/>
                  <a:pt x="6200636" y="2107326"/>
                  <a:pt x="6168615" y="2127962"/>
                </a:cubicBezTo>
                <a:cubicBezTo>
                  <a:pt x="6136594" y="2148598"/>
                  <a:pt x="6098998" y="2158916"/>
                  <a:pt x="6055829" y="2158916"/>
                </a:cubicBezTo>
                <a:cubicBezTo>
                  <a:pt x="6019775" y="2158916"/>
                  <a:pt x="5992024" y="2150021"/>
                  <a:pt x="5972574" y="2132231"/>
                </a:cubicBezTo>
                <a:cubicBezTo>
                  <a:pt x="5953124" y="2114442"/>
                  <a:pt x="5943399" y="2088943"/>
                  <a:pt x="5943399" y="2055736"/>
                </a:cubicBezTo>
                <a:cubicBezTo>
                  <a:pt x="5943399" y="2007348"/>
                  <a:pt x="5960951" y="1972243"/>
                  <a:pt x="5996056" y="1950422"/>
                </a:cubicBezTo>
                <a:cubicBezTo>
                  <a:pt x="6031160" y="1928600"/>
                  <a:pt x="6086427" y="1914368"/>
                  <a:pt x="6161855" y="1907726"/>
                </a:cubicBezTo>
                <a:cubicBezTo>
                  <a:pt x="6163753" y="1907726"/>
                  <a:pt x="6176442" y="1906778"/>
                  <a:pt x="6199925" y="1904880"/>
                </a:cubicBezTo>
                <a:cubicBezTo>
                  <a:pt x="6223407" y="1902983"/>
                  <a:pt x="6235860" y="1902034"/>
                  <a:pt x="6237283" y="1902034"/>
                </a:cubicBezTo>
                <a:close/>
                <a:moveTo>
                  <a:pt x="4855619" y="1617400"/>
                </a:moveTo>
                <a:cubicBezTo>
                  <a:pt x="4919661" y="1617400"/>
                  <a:pt x="4967812" y="1639459"/>
                  <a:pt x="5000070" y="1683577"/>
                </a:cubicBezTo>
                <a:cubicBezTo>
                  <a:pt x="5032329" y="1727696"/>
                  <a:pt x="5048458" y="1797905"/>
                  <a:pt x="5048458" y="1894206"/>
                </a:cubicBezTo>
                <a:cubicBezTo>
                  <a:pt x="5046560" y="2064512"/>
                  <a:pt x="4982992" y="2149665"/>
                  <a:pt x="4857753" y="2149665"/>
                </a:cubicBezTo>
                <a:cubicBezTo>
                  <a:pt x="4800352" y="2149665"/>
                  <a:pt x="4754929" y="2126894"/>
                  <a:pt x="4721485" y="2081353"/>
                </a:cubicBezTo>
                <a:cubicBezTo>
                  <a:pt x="4688040" y="2035812"/>
                  <a:pt x="4671318" y="1969634"/>
                  <a:pt x="4671318" y="1882821"/>
                </a:cubicBezTo>
                <a:cubicBezTo>
                  <a:pt x="4671318" y="1795533"/>
                  <a:pt x="4688040" y="1729475"/>
                  <a:pt x="4721485" y="1684645"/>
                </a:cubicBezTo>
                <a:cubicBezTo>
                  <a:pt x="4754929" y="1639815"/>
                  <a:pt x="4799640" y="1617400"/>
                  <a:pt x="4855619" y="1617400"/>
                </a:cubicBezTo>
                <a:close/>
                <a:moveTo>
                  <a:pt x="3995248" y="1615977"/>
                </a:moveTo>
                <a:cubicBezTo>
                  <a:pt x="4059290" y="1615977"/>
                  <a:pt x="4107204" y="1638747"/>
                  <a:pt x="4138988" y="1684289"/>
                </a:cubicBezTo>
                <a:cubicBezTo>
                  <a:pt x="4170772" y="1729830"/>
                  <a:pt x="4186664" y="1796008"/>
                  <a:pt x="4186664" y="1882821"/>
                </a:cubicBezTo>
                <a:cubicBezTo>
                  <a:pt x="4186664" y="1968686"/>
                  <a:pt x="4170772" y="2034626"/>
                  <a:pt x="4138988" y="2080641"/>
                </a:cubicBezTo>
                <a:cubicBezTo>
                  <a:pt x="4107204" y="2126657"/>
                  <a:pt x="4059765" y="2149665"/>
                  <a:pt x="3996671" y="2149665"/>
                </a:cubicBezTo>
                <a:cubicBezTo>
                  <a:pt x="3933103" y="2149665"/>
                  <a:pt x="3885190" y="2126657"/>
                  <a:pt x="3852931" y="2080641"/>
                </a:cubicBezTo>
                <a:cubicBezTo>
                  <a:pt x="3820672" y="2034626"/>
                  <a:pt x="3804543" y="1968923"/>
                  <a:pt x="3804543" y="1883533"/>
                </a:cubicBezTo>
                <a:cubicBezTo>
                  <a:pt x="3804543" y="1796719"/>
                  <a:pt x="3820554" y="1730423"/>
                  <a:pt x="3852575" y="1684645"/>
                </a:cubicBezTo>
                <a:cubicBezTo>
                  <a:pt x="3884596" y="1638866"/>
                  <a:pt x="3932154" y="1615977"/>
                  <a:pt x="3995248" y="1615977"/>
                </a:cubicBezTo>
                <a:close/>
                <a:moveTo>
                  <a:pt x="5422216" y="1494296"/>
                </a:moveTo>
                <a:lnTo>
                  <a:pt x="5422216" y="2276327"/>
                </a:lnTo>
                <a:lnTo>
                  <a:pt x="5608652" y="2276327"/>
                </a:lnTo>
                <a:lnTo>
                  <a:pt x="5608652" y="1494296"/>
                </a:lnTo>
                <a:close/>
                <a:moveTo>
                  <a:pt x="7039081" y="1475083"/>
                </a:moveTo>
                <a:cubicBezTo>
                  <a:pt x="7010143" y="1475083"/>
                  <a:pt x="6982984" y="1477692"/>
                  <a:pt x="6957604" y="1482910"/>
                </a:cubicBezTo>
                <a:cubicBezTo>
                  <a:pt x="6932224" y="1488129"/>
                  <a:pt x="6910877" y="1494533"/>
                  <a:pt x="6893562" y="1502123"/>
                </a:cubicBezTo>
                <a:cubicBezTo>
                  <a:pt x="6876246" y="1509714"/>
                  <a:pt x="6859880" y="1519320"/>
                  <a:pt x="6844462" y="1530942"/>
                </a:cubicBezTo>
                <a:cubicBezTo>
                  <a:pt x="6829045" y="1542565"/>
                  <a:pt x="6816948" y="1553002"/>
                  <a:pt x="6808171" y="1562252"/>
                </a:cubicBezTo>
                <a:cubicBezTo>
                  <a:pt x="6799395" y="1571503"/>
                  <a:pt x="6790263" y="1582058"/>
                  <a:pt x="6780775" y="1593918"/>
                </a:cubicBezTo>
                <a:lnTo>
                  <a:pt x="6759428" y="1494296"/>
                </a:lnTo>
                <a:lnTo>
                  <a:pt x="6608572" y="1494296"/>
                </a:lnTo>
                <a:lnTo>
                  <a:pt x="6608572" y="2276327"/>
                </a:lnTo>
                <a:lnTo>
                  <a:pt x="6795007" y="2276327"/>
                </a:lnTo>
                <a:lnTo>
                  <a:pt x="6795007" y="1897053"/>
                </a:lnTo>
                <a:cubicBezTo>
                  <a:pt x="6795007" y="1830164"/>
                  <a:pt x="6800463" y="1772763"/>
                  <a:pt x="6811374" y="1724849"/>
                </a:cubicBezTo>
                <a:cubicBezTo>
                  <a:pt x="6826080" y="1692591"/>
                  <a:pt x="6847664" y="1666499"/>
                  <a:pt x="6876128" y="1646575"/>
                </a:cubicBezTo>
                <a:cubicBezTo>
                  <a:pt x="6904591" y="1626651"/>
                  <a:pt x="6938510" y="1616688"/>
                  <a:pt x="6977884" y="1616688"/>
                </a:cubicBezTo>
                <a:cubicBezTo>
                  <a:pt x="7026272" y="1616688"/>
                  <a:pt x="7059717" y="1633766"/>
                  <a:pt x="7078218" y="1667922"/>
                </a:cubicBezTo>
                <a:cubicBezTo>
                  <a:pt x="7096719" y="1702079"/>
                  <a:pt x="7105970" y="1754024"/>
                  <a:pt x="7105970" y="1823759"/>
                </a:cubicBezTo>
                <a:lnTo>
                  <a:pt x="7105970" y="2276327"/>
                </a:lnTo>
                <a:lnTo>
                  <a:pt x="7292405" y="2276327"/>
                </a:lnTo>
                <a:lnTo>
                  <a:pt x="7292405" y="1818778"/>
                </a:lnTo>
                <a:cubicBezTo>
                  <a:pt x="7297149" y="1777981"/>
                  <a:pt x="7306162" y="1743113"/>
                  <a:pt x="7319445" y="1714175"/>
                </a:cubicBezTo>
                <a:cubicBezTo>
                  <a:pt x="7351229" y="1648710"/>
                  <a:pt x="7403412" y="1615977"/>
                  <a:pt x="7475993" y="1615977"/>
                </a:cubicBezTo>
                <a:cubicBezTo>
                  <a:pt x="7523432" y="1615977"/>
                  <a:pt x="7555572" y="1632936"/>
                  <a:pt x="7572413" y="1666855"/>
                </a:cubicBezTo>
                <a:cubicBezTo>
                  <a:pt x="7589254" y="1700774"/>
                  <a:pt x="7597674" y="1755922"/>
                  <a:pt x="7597674" y="1832298"/>
                </a:cubicBezTo>
                <a:lnTo>
                  <a:pt x="7597674" y="2276327"/>
                </a:lnTo>
                <a:lnTo>
                  <a:pt x="7784821" y="2276327"/>
                </a:lnTo>
                <a:lnTo>
                  <a:pt x="7784821" y="1776795"/>
                </a:lnTo>
                <a:cubicBezTo>
                  <a:pt x="7784821" y="1677173"/>
                  <a:pt x="7763829" y="1601982"/>
                  <a:pt x="7721846" y="1551223"/>
                </a:cubicBezTo>
                <a:cubicBezTo>
                  <a:pt x="7679862" y="1500463"/>
                  <a:pt x="7614041" y="1475083"/>
                  <a:pt x="7524381" y="1475083"/>
                </a:cubicBezTo>
                <a:cubicBezTo>
                  <a:pt x="7469826" y="1475083"/>
                  <a:pt x="7420253" y="1485994"/>
                  <a:pt x="7375660" y="1507816"/>
                </a:cubicBezTo>
                <a:cubicBezTo>
                  <a:pt x="7331067" y="1529638"/>
                  <a:pt x="7294777" y="1560710"/>
                  <a:pt x="7266788" y="1601034"/>
                </a:cubicBezTo>
                <a:cubicBezTo>
                  <a:pt x="7251607" y="1567352"/>
                  <a:pt x="7225397" y="1537940"/>
                  <a:pt x="7188158" y="1512797"/>
                </a:cubicBezTo>
                <a:cubicBezTo>
                  <a:pt x="7150918" y="1487654"/>
                  <a:pt x="7101226" y="1475083"/>
                  <a:pt x="7039081" y="1475083"/>
                </a:cubicBezTo>
                <a:close/>
                <a:moveTo>
                  <a:pt x="6122006" y="1475083"/>
                </a:moveTo>
                <a:cubicBezTo>
                  <a:pt x="6014794" y="1475083"/>
                  <a:pt x="5915173" y="1494770"/>
                  <a:pt x="5823141" y="1534145"/>
                </a:cubicBezTo>
                <a:cubicBezTo>
                  <a:pt x="5823615" y="1535093"/>
                  <a:pt x="5831443" y="1556441"/>
                  <a:pt x="5846623" y="1598187"/>
                </a:cubicBezTo>
                <a:cubicBezTo>
                  <a:pt x="5861803" y="1639933"/>
                  <a:pt x="5869631" y="1661518"/>
                  <a:pt x="5870105" y="1662941"/>
                </a:cubicBezTo>
                <a:cubicBezTo>
                  <a:pt x="5963560" y="1627362"/>
                  <a:pt x="6042072" y="1609573"/>
                  <a:pt x="6105640" y="1609573"/>
                </a:cubicBezTo>
                <a:cubicBezTo>
                  <a:pt x="6150232" y="1609573"/>
                  <a:pt x="6183440" y="1620365"/>
                  <a:pt x="6205262" y="1641950"/>
                </a:cubicBezTo>
                <a:cubicBezTo>
                  <a:pt x="6227084" y="1663534"/>
                  <a:pt x="6237995" y="1698046"/>
                  <a:pt x="6237995" y="1745485"/>
                </a:cubicBezTo>
                <a:lnTo>
                  <a:pt x="6237995" y="1786757"/>
                </a:lnTo>
                <a:cubicBezTo>
                  <a:pt x="6225660" y="1788180"/>
                  <a:pt x="6208820" y="1789841"/>
                  <a:pt x="6187472" y="1791738"/>
                </a:cubicBezTo>
                <a:cubicBezTo>
                  <a:pt x="6166125" y="1793636"/>
                  <a:pt x="6146912" y="1795533"/>
                  <a:pt x="6129834" y="1797431"/>
                </a:cubicBezTo>
                <a:cubicBezTo>
                  <a:pt x="6112756" y="1799328"/>
                  <a:pt x="6096864" y="1801226"/>
                  <a:pt x="6082158" y="1803124"/>
                </a:cubicBezTo>
                <a:cubicBezTo>
                  <a:pt x="5974945" y="1813560"/>
                  <a:pt x="5894774" y="1838347"/>
                  <a:pt x="5841642" y="1877484"/>
                </a:cubicBezTo>
                <a:cubicBezTo>
                  <a:pt x="5788510" y="1916621"/>
                  <a:pt x="5761945" y="1976750"/>
                  <a:pt x="5761945" y="2057871"/>
                </a:cubicBezTo>
                <a:cubicBezTo>
                  <a:pt x="5761945" y="2133299"/>
                  <a:pt x="5784359" y="2191056"/>
                  <a:pt x="5829189" y="2231142"/>
                </a:cubicBezTo>
                <a:cubicBezTo>
                  <a:pt x="5874019" y="2271228"/>
                  <a:pt x="5932725" y="2291270"/>
                  <a:pt x="6005306" y="2291270"/>
                </a:cubicBezTo>
                <a:cubicBezTo>
                  <a:pt x="6058438" y="2291270"/>
                  <a:pt x="6103624" y="2282376"/>
                  <a:pt x="6140863" y="2264586"/>
                </a:cubicBezTo>
                <a:cubicBezTo>
                  <a:pt x="6178103" y="2246796"/>
                  <a:pt x="6216173" y="2218926"/>
                  <a:pt x="6255073" y="2180975"/>
                </a:cubicBezTo>
                <a:cubicBezTo>
                  <a:pt x="6255073" y="2182872"/>
                  <a:pt x="6260054" y="2198765"/>
                  <a:pt x="6270016" y="2228651"/>
                </a:cubicBezTo>
                <a:cubicBezTo>
                  <a:pt x="6279978" y="2258538"/>
                  <a:pt x="6285197" y="2274430"/>
                  <a:pt x="6285671" y="2276327"/>
                </a:cubicBezTo>
                <a:lnTo>
                  <a:pt x="6423718" y="2276327"/>
                </a:lnTo>
                <a:lnTo>
                  <a:pt x="6423718" y="1766121"/>
                </a:lnTo>
                <a:cubicBezTo>
                  <a:pt x="6423718" y="1663653"/>
                  <a:pt x="6399762" y="1589530"/>
                  <a:pt x="6351848" y="1543751"/>
                </a:cubicBezTo>
                <a:cubicBezTo>
                  <a:pt x="6303935" y="1497972"/>
                  <a:pt x="6227321" y="1475083"/>
                  <a:pt x="6122006" y="1475083"/>
                </a:cubicBezTo>
                <a:close/>
                <a:moveTo>
                  <a:pt x="3999517" y="1475083"/>
                </a:moveTo>
                <a:cubicBezTo>
                  <a:pt x="3878548" y="1475083"/>
                  <a:pt x="3784856" y="1511492"/>
                  <a:pt x="3718442" y="1584311"/>
                </a:cubicBezTo>
                <a:cubicBezTo>
                  <a:pt x="3652027" y="1657130"/>
                  <a:pt x="3618820" y="1756633"/>
                  <a:pt x="3618820" y="1882821"/>
                </a:cubicBezTo>
                <a:cubicBezTo>
                  <a:pt x="3618820" y="2005214"/>
                  <a:pt x="3652027" y="2103887"/>
                  <a:pt x="3718442" y="2178840"/>
                </a:cubicBezTo>
                <a:cubicBezTo>
                  <a:pt x="3784856" y="2253794"/>
                  <a:pt x="3875939" y="2291270"/>
                  <a:pt x="3991690" y="2291270"/>
                </a:cubicBezTo>
                <a:cubicBezTo>
                  <a:pt x="4112185" y="2291270"/>
                  <a:pt x="4205877" y="2254387"/>
                  <a:pt x="4272766" y="2180619"/>
                </a:cubicBezTo>
                <a:cubicBezTo>
                  <a:pt x="4339655" y="2106852"/>
                  <a:pt x="4373099" y="2007585"/>
                  <a:pt x="4373099" y="1882821"/>
                </a:cubicBezTo>
                <a:cubicBezTo>
                  <a:pt x="4373099" y="1759480"/>
                  <a:pt x="4340011" y="1660688"/>
                  <a:pt x="4273833" y="1586446"/>
                </a:cubicBezTo>
                <a:cubicBezTo>
                  <a:pt x="4207656" y="1512204"/>
                  <a:pt x="4116217" y="1475083"/>
                  <a:pt x="3999517" y="1475083"/>
                </a:cubicBezTo>
                <a:close/>
                <a:moveTo>
                  <a:pt x="3196674" y="1475083"/>
                </a:moveTo>
                <a:cubicBezTo>
                  <a:pt x="3099424" y="1475083"/>
                  <a:pt x="3010950" y="1514457"/>
                  <a:pt x="2931253" y="1593206"/>
                </a:cubicBezTo>
                <a:lnTo>
                  <a:pt x="2910616" y="1494296"/>
                </a:lnTo>
                <a:lnTo>
                  <a:pt x="2760473" y="1494296"/>
                </a:lnTo>
                <a:lnTo>
                  <a:pt x="2760473" y="2276327"/>
                </a:lnTo>
                <a:lnTo>
                  <a:pt x="2946908" y="2276327"/>
                </a:lnTo>
                <a:lnTo>
                  <a:pt x="2946908" y="1895630"/>
                </a:lnTo>
                <a:cubicBezTo>
                  <a:pt x="2946908" y="1818778"/>
                  <a:pt x="2951414" y="1761852"/>
                  <a:pt x="2960428" y="1724849"/>
                </a:cubicBezTo>
                <a:cubicBezTo>
                  <a:pt x="2975608" y="1693540"/>
                  <a:pt x="2999921" y="1667567"/>
                  <a:pt x="3033365" y="1646931"/>
                </a:cubicBezTo>
                <a:cubicBezTo>
                  <a:pt x="3066810" y="1626295"/>
                  <a:pt x="3103693" y="1615977"/>
                  <a:pt x="3144017" y="1615977"/>
                </a:cubicBezTo>
                <a:cubicBezTo>
                  <a:pt x="3195725" y="1615977"/>
                  <a:pt x="3231541" y="1631632"/>
                  <a:pt x="3251466" y="1662941"/>
                </a:cubicBezTo>
                <a:cubicBezTo>
                  <a:pt x="3271390" y="1694251"/>
                  <a:pt x="3281589" y="1741453"/>
                  <a:pt x="3282064" y="1804547"/>
                </a:cubicBezTo>
                <a:lnTo>
                  <a:pt x="3282064" y="2276327"/>
                </a:lnTo>
                <a:lnTo>
                  <a:pt x="3469211" y="2276327"/>
                </a:lnTo>
                <a:lnTo>
                  <a:pt x="3469211" y="1781776"/>
                </a:lnTo>
                <a:cubicBezTo>
                  <a:pt x="3469211" y="1682154"/>
                  <a:pt x="3446558" y="1606133"/>
                  <a:pt x="3401254" y="1553713"/>
                </a:cubicBezTo>
                <a:cubicBezTo>
                  <a:pt x="3355950" y="1501293"/>
                  <a:pt x="3287757" y="1475083"/>
                  <a:pt x="3196674" y="1475083"/>
                </a:cubicBezTo>
                <a:close/>
                <a:moveTo>
                  <a:pt x="5422216" y="1221047"/>
                </a:moveTo>
                <a:lnTo>
                  <a:pt x="5422216" y="1380442"/>
                </a:lnTo>
                <a:lnTo>
                  <a:pt x="5609363" y="1380442"/>
                </a:lnTo>
                <a:lnTo>
                  <a:pt x="5609363" y="1221047"/>
                </a:lnTo>
                <a:close/>
                <a:moveTo>
                  <a:pt x="5227777" y="1194007"/>
                </a:moveTo>
                <a:lnTo>
                  <a:pt x="5041342" y="1206104"/>
                </a:lnTo>
                <a:lnTo>
                  <a:pt x="5041342" y="1458717"/>
                </a:lnTo>
                <a:cubicBezTo>
                  <a:pt x="5041342" y="1501886"/>
                  <a:pt x="5043714" y="1546716"/>
                  <a:pt x="5048458" y="1593206"/>
                </a:cubicBezTo>
                <a:cubicBezTo>
                  <a:pt x="5002442" y="1514457"/>
                  <a:pt x="4923931" y="1475083"/>
                  <a:pt x="4812923" y="1475083"/>
                </a:cubicBezTo>
                <a:cubicBezTo>
                  <a:pt x="4710930" y="1475083"/>
                  <a:pt x="4630877" y="1511967"/>
                  <a:pt x="4572764" y="1585734"/>
                </a:cubicBezTo>
                <a:cubicBezTo>
                  <a:pt x="4514651" y="1659502"/>
                  <a:pt x="4485595" y="1757108"/>
                  <a:pt x="4485595" y="1878551"/>
                </a:cubicBezTo>
                <a:cubicBezTo>
                  <a:pt x="4485595" y="2003790"/>
                  <a:pt x="4514770" y="2103887"/>
                  <a:pt x="4573120" y="2178840"/>
                </a:cubicBezTo>
                <a:cubicBezTo>
                  <a:pt x="4631470" y="2253794"/>
                  <a:pt x="4711641" y="2291270"/>
                  <a:pt x="4813635" y="2291270"/>
                </a:cubicBezTo>
                <a:cubicBezTo>
                  <a:pt x="4842098" y="2291270"/>
                  <a:pt x="4868071" y="2288543"/>
                  <a:pt x="4891554" y="2283087"/>
                </a:cubicBezTo>
                <a:cubicBezTo>
                  <a:pt x="4915036" y="2277632"/>
                  <a:pt x="4934486" y="2271228"/>
                  <a:pt x="4949904" y="2263874"/>
                </a:cubicBezTo>
                <a:cubicBezTo>
                  <a:pt x="4965321" y="2256521"/>
                  <a:pt x="4979671" y="2246796"/>
                  <a:pt x="4992954" y="2234700"/>
                </a:cubicBezTo>
                <a:cubicBezTo>
                  <a:pt x="5006237" y="2222603"/>
                  <a:pt x="5016318" y="2211929"/>
                  <a:pt x="5023197" y="2202678"/>
                </a:cubicBezTo>
                <a:cubicBezTo>
                  <a:pt x="5030075" y="2193428"/>
                  <a:pt x="5037547" y="2182398"/>
                  <a:pt x="5045612" y="2169590"/>
                </a:cubicBezTo>
                <a:lnTo>
                  <a:pt x="5066247" y="2276327"/>
                </a:lnTo>
                <a:lnTo>
                  <a:pt x="5227777" y="2276327"/>
                </a:lnTo>
                <a:close/>
                <a:moveTo>
                  <a:pt x="1688125" y="604910"/>
                </a:moveTo>
                <a:cubicBezTo>
                  <a:pt x="1198654" y="604910"/>
                  <a:pt x="801859" y="1021744"/>
                  <a:pt x="801859" y="1535935"/>
                </a:cubicBezTo>
                <a:cubicBezTo>
                  <a:pt x="801859" y="2050126"/>
                  <a:pt x="1198654" y="2466959"/>
                  <a:pt x="1688125" y="2466959"/>
                </a:cubicBezTo>
                <a:cubicBezTo>
                  <a:pt x="1718718" y="2466959"/>
                  <a:pt x="1748947" y="2465331"/>
                  <a:pt x="1778741" y="2462152"/>
                </a:cubicBezTo>
                <a:lnTo>
                  <a:pt x="1842015" y="2452008"/>
                </a:lnTo>
                <a:lnTo>
                  <a:pt x="1873787" y="2448038"/>
                </a:lnTo>
                <a:lnTo>
                  <a:pt x="1886683" y="2442657"/>
                </a:lnTo>
                <a:lnTo>
                  <a:pt x="1931200" y="2430632"/>
                </a:lnTo>
                <a:lnTo>
                  <a:pt x="1929767" y="2424679"/>
                </a:lnTo>
                <a:lnTo>
                  <a:pt x="1949304" y="2416527"/>
                </a:lnTo>
                <a:lnTo>
                  <a:pt x="1961348" y="2407493"/>
                </a:lnTo>
                <a:lnTo>
                  <a:pt x="2007807" y="2377882"/>
                </a:lnTo>
                <a:cubicBezTo>
                  <a:pt x="2057049" y="2335191"/>
                  <a:pt x="2088436" y="2270584"/>
                  <a:pt x="2088436" y="2198276"/>
                </a:cubicBezTo>
                <a:cubicBezTo>
                  <a:pt x="2088436" y="2069728"/>
                  <a:pt x="1989238" y="1965520"/>
                  <a:pt x="1866870" y="1965520"/>
                </a:cubicBezTo>
                <a:lnTo>
                  <a:pt x="1850142" y="1967291"/>
                </a:lnTo>
                <a:lnTo>
                  <a:pt x="1846649" y="1968581"/>
                </a:lnTo>
                <a:cubicBezTo>
                  <a:pt x="1832635" y="1972818"/>
                  <a:pt x="1817660" y="1976467"/>
                  <a:pt x="1801903" y="1979449"/>
                </a:cubicBezTo>
                <a:lnTo>
                  <a:pt x="1790976" y="1980436"/>
                </a:lnTo>
                <a:lnTo>
                  <a:pt x="1780626" y="1983811"/>
                </a:lnTo>
                <a:lnTo>
                  <a:pt x="1763740" y="1993439"/>
                </a:lnTo>
                <a:lnTo>
                  <a:pt x="1688125" y="2001447"/>
                </a:lnTo>
                <a:cubicBezTo>
                  <a:pt x="1443389" y="2001447"/>
                  <a:pt x="1244992" y="1793030"/>
                  <a:pt x="1244992" y="1535935"/>
                </a:cubicBezTo>
                <a:cubicBezTo>
                  <a:pt x="1244992" y="1278839"/>
                  <a:pt x="1443389" y="1070422"/>
                  <a:pt x="1688125" y="1070422"/>
                </a:cubicBezTo>
                <a:cubicBezTo>
                  <a:pt x="1932861" y="1070422"/>
                  <a:pt x="2131258" y="1278839"/>
                  <a:pt x="2131258" y="1535935"/>
                </a:cubicBezTo>
                <a:lnTo>
                  <a:pt x="2130354" y="1545363"/>
                </a:lnTo>
                <a:lnTo>
                  <a:pt x="2131502" y="1545374"/>
                </a:lnTo>
                <a:lnTo>
                  <a:pt x="2131502" y="2084756"/>
                </a:lnTo>
                <a:lnTo>
                  <a:pt x="2136186" y="2084756"/>
                </a:lnTo>
                <a:lnTo>
                  <a:pt x="2134410" y="2103639"/>
                </a:lnTo>
                <a:cubicBezTo>
                  <a:pt x="2134410" y="2233990"/>
                  <a:pt x="2232904" y="2339661"/>
                  <a:pt x="2354400" y="2339661"/>
                </a:cubicBezTo>
                <a:cubicBezTo>
                  <a:pt x="2475897" y="2339661"/>
                  <a:pt x="2574391" y="2233990"/>
                  <a:pt x="2574391" y="2103639"/>
                </a:cubicBezTo>
                <a:lnTo>
                  <a:pt x="2572616" y="2084756"/>
                </a:lnTo>
                <a:lnTo>
                  <a:pt x="2574389" y="2084756"/>
                </a:lnTo>
                <a:lnTo>
                  <a:pt x="2574389" y="1535953"/>
                </a:lnTo>
                <a:lnTo>
                  <a:pt x="2574391" y="1535935"/>
                </a:lnTo>
                <a:lnTo>
                  <a:pt x="2574389" y="1535917"/>
                </a:lnTo>
                <a:lnTo>
                  <a:pt x="2574389" y="1485183"/>
                </a:lnTo>
                <a:lnTo>
                  <a:pt x="2571951" y="1485183"/>
                </a:lnTo>
                <a:lnTo>
                  <a:pt x="2569815" y="1440743"/>
                </a:lnTo>
                <a:cubicBezTo>
                  <a:pt x="2524429" y="971267"/>
                  <a:pt x="2147004" y="604910"/>
                  <a:pt x="1688125" y="604910"/>
                </a:cubicBezTo>
                <a:close/>
                <a:moveTo>
                  <a:pt x="1779563" y="0"/>
                </a:moveTo>
                <a:lnTo>
                  <a:pt x="7153422" y="0"/>
                </a:lnTo>
                <a:cubicBezTo>
                  <a:pt x="8136248" y="0"/>
                  <a:pt x="8932985" y="796737"/>
                  <a:pt x="8932985" y="1779563"/>
                </a:cubicBezTo>
                <a:cubicBezTo>
                  <a:pt x="8932985" y="2762389"/>
                  <a:pt x="8136248" y="3559126"/>
                  <a:pt x="7153422" y="3559126"/>
                </a:cubicBezTo>
                <a:lnTo>
                  <a:pt x="1779563" y="3559126"/>
                </a:lnTo>
                <a:cubicBezTo>
                  <a:pt x="796737" y="3559126"/>
                  <a:pt x="0" y="2762389"/>
                  <a:pt x="0" y="1779563"/>
                </a:cubicBezTo>
                <a:cubicBezTo>
                  <a:pt x="0" y="796737"/>
                  <a:pt x="796737" y="0"/>
                  <a:pt x="1779563" y="0"/>
                </a:cubicBezTo>
                <a:close/>
              </a:path>
            </a:pathLst>
          </a:custGeom>
          <a:solidFill>
            <a:srgbClr val="8800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32-Point Star 20">
            <a:extLst>
              <a:ext uri="{FF2B5EF4-FFF2-40B4-BE49-F238E27FC236}">
                <a16:creationId xmlns:a16="http://schemas.microsoft.com/office/drawing/2014/main" id="{19584B78-8E6E-DD92-A21F-B8D7B299BD60}"/>
              </a:ext>
            </a:extLst>
          </p:cNvPr>
          <p:cNvSpPr/>
          <p:nvPr/>
        </p:nvSpPr>
        <p:spPr>
          <a:xfrm>
            <a:off x="6485206" y="10075120"/>
            <a:ext cx="2860448" cy="2512338"/>
          </a:xfrm>
          <a:prstGeom prst="star32">
            <a:avLst/>
          </a:prstGeom>
          <a:noFill/>
          <a:ln w="123825">
            <a:solidFill>
              <a:srgbClr val="880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50%</a:t>
            </a:r>
          </a:p>
          <a:p>
            <a:pPr algn="ctr"/>
            <a:r>
              <a:rPr lang="en-US" sz="32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Off</a:t>
            </a:r>
            <a:endParaRPr lang="en-US" sz="2800" b="1" cap="small" dirty="0">
              <a:solidFill>
                <a:srgbClr val="880015"/>
              </a:solidFill>
              <a:latin typeface="Oxygen" panose="02000503000000000000" pitchFamily="2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5DB0577-C9C4-2A32-3E9B-20D9E3445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72856"/>
            <a:ext cx="2512338" cy="251233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C84C10C-6BC6-E92C-8E45-17055AA2DB8A}"/>
              </a:ext>
            </a:extLst>
          </p:cNvPr>
          <p:cNvSpPr txBox="1"/>
          <p:nvPr/>
        </p:nvSpPr>
        <p:spPr>
          <a:xfrm>
            <a:off x="2386788" y="10253904"/>
            <a:ext cx="496983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u="sng" cap="small" dirty="0">
                <a:solidFill>
                  <a:srgbClr val="880015"/>
                </a:solidFill>
                <a:latin typeface="Oxygen" panose="02000503000000000000" pitchFamily="2" charset="0"/>
              </a:rPr>
              <a:t>Get Inaugural </a:t>
            </a:r>
            <a:r>
              <a:rPr lang="en-US" sz="3200" b="1" u="sng" cap="small" dirty="0">
                <a:solidFill>
                  <a:srgbClr val="880015"/>
                </a:solidFill>
                <a:latin typeface="Oxygen" panose="02000503000000000000" pitchFamily="2" charset="0"/>
              </a:rPr>
              <a:t>Discounts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Scan to Follow 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Study Multiple Subjects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Or Just Bring in a Friend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ABB28F-CA55-B5AE-5B0A-9D296C27202B}"/>
              </a:ext>
            </a:extLst>
          </p:cNvPr>
          <p:cNvSpPr txBox="1"/>
          <p:nvPr/>
        </p:nvSpPr>
        <p:spPr>
          <a:xfrm>
            <a:off x="4844" y="3002355"/>
            <a:ext cx="9601200" cy="1884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 cap="small">
                <a:solidFill>
                  <a:srgbClr val="880015"/>
                </a:solidFill>
                <a:latin typeface="Oxygen" panose="02000503000000000000" pitchFamily="2" charset="0"/>
              </a:defRPr>
            </a:lvl1pPr>
          </a:lstStyle>
          <a:p>
            <a:pPr algn="ctr"/>
            <a:r>
              <a:rPr lang="en-US" dirty="0"/>
              <a:t>N-1/25 </a:t>
            </a:r>
            <a:r>
              <a:rPr lang="en-US" sz="3600" dirty="0"/>
              <a:t>Patuli</a:t>
            </a:r>
            <a:r>
              <a:rPr lang="en-US" dirty="0"/>
              <a:t>, Kolkata 700094</a:t>
            </a:r>
          </a:p>
          <a:p>
            <a:pPr algn="ctr"/>
            <a:r>
              <a:rPr lang="en-US" dirty="0"/>
              <a:t>Near Patuli Fire Brigade &amp; Krishi Vikas</a:t>
            </a:r>
          </a:p>
          <a:p>
            <a:pPr algn="ctr">
              <a:lnSpc>
                <a:spcPct val="150000"/>
              </a:lnSpc>
            </a:pPr>
            <a:r>
              <a:rPr lang="en-US" sz="4000" dirty="0"/>
              <a:t>9073 700094</a:t>
            </a: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DC5ECA63-BEC1-0CCA-68C0-6F2CFA2D8EEF}"/>
              </a:ext>
            </a:extLst>
          </p:cNvPr>
          <p:cNvSpPr/>
          <p:nvPr/>
        </p:nvSpPr>
        <p:spPr>
          <a:xfrm>
            <a:off x="6432013" y="4172011"/>
            <a:ext cx="744895" cy="679605"/>
          </a:xfrm>
          <a:custGeom>
            <a:avLst/>
            <a:gdLst>
              <a:gd name="connsiteX0" fmla="*/ 641008 w 2125271"/>
              <a:gd name="connsiteY0" fmla="*/ 440126 h 1938992"/>
              <a:gd name="connsiteX1" fmla="*/ 719309 w 2125271"/>
              <a:gd name="connsiteY1" fmla="*/ 541862 h 1938992"/>
              <a:gd name="connsiteX2" fmla="*/ 721681 w 2125271"/>
              <a:gd name="connsiteY2" fmla="*/ 539639 h 1938992"/>
              <a:gd name="connsiteX3" fmla="*/ 868249 w 2125271"/>
              <a:gd name="connsiteY3" fmla="*/ 730072 h 1938992"/>
              <a:gd name="connsiteX4" fmla="*/ 830984 w 2125271"/>
              <a:gd name="connsiteY4" fmla="*/ 1145778 h 1938992"/>
              <a:gd name="connsiteX5" fmla="*/ 1242378 w 2125271"/>
              <a:gd name="connsiteY5" fmla="*/ 1216171 h 1938992"/>
              <a:gd name="connsiteX6" fmla="*/ 1388945 w 2125271"/>
              <a:gd name="connsiteY6" fmla="*/ 1406602 h 1938992"/>
              <a:gd name="connsiteX7" fmla="*/ 1386189 w 2125271"/>
              <a:gd name="connsiteY7" fmla="*/ 1408326 h 1938992"/>
              <a:gd name="connsiteX8" fmla="*/ 1434328 w 2125271"/>
              <a:gd name="connsiteY8" fmla="*/ 1470871 h 1938992"/>
              <a:gd name="connsiteX9" fmla="*/ 589010 w 2125271"/>
              <a:gd name="connsiteY9" fmla="*/ 1300812 h 1938992"/>
              <a:gd name="connsiteX10" fmla="*/ 641008 w 2125271"/>
              <a:gd name="connsiteY10" fmla="*/ 440126 h 1938992"/>
              <a:gd name="connsiteX11" fmla="*/ 1074365 w 2125271"/>
              <a:gd name="connsiteY11" fmla="*/ 157786 h 1938992"/>
              <a:gd name="connsiteX12" fmla="*/ 205849 w 2125271"/>
              <a:gd name="connsiteY12" fmla="*/ 959023 h 1938992"/>
              <a:gd name="connsiteX13" fmla="*/ 244896 w 2125271"/>
              <a:gd name="connsiteY13" fmla="*/ 1197287 h 1938992"/>
              <a:gd name="connsiteX14" fmla="*/ 263804 w 2125271"/>
              <a:gd name="connsiteY14" fmla="*/ 1244946 h 1938992"/>
              <a:gd name="connsiteX15" fmla="*/ 178658 w 2125271"/>
              <a:gd name="connsiteY15" fmla="*/ 1677716 h 1938992"/>
              <a:gd name="connsiteX16" fmla="*/ 179967 w 2125271"/>
              <a:gd name="connsiteY16" fmla="*/ 1677564 h 1938992"/>
              <a:gd name="connsiteX17" fmla="*/ 178606 w 2125271"/>
              <a:gd name="connsiteY17" fmla="*/ 1684328 h 1938992"/>
              <a:gd name="connsiteX18" fmla="*/ 341286 w 2125271"/>
              <a:gd name="connsiteY18" fmla="*/ 1662662 h 1938992"/>
              <a:gd name="connsiteX19" fmla="*/ 336907 w 2125271"/>
              <a:gd name="connsiteY19" fmla="*/ 1659329 h 1938992"/>
              <a:gd name="connsiteX20" fmla="*/ 599538 w 2125271"/>
              <a:gd name="connsiteY20" fmla="*/ 1628813 h 1938992"/>
              <a:gd name="connsiteX21" fmla="*/ 736300 w 2125271"/>
              <a:gd name="connsiteY21" fmla="*/ 1697295 h 1938992"/>
              <a:gd name="connsiteX22" fmla="*/ 1074365 w 2125271"/>
              <a:gd name="connsiteY22" fmla="*/ 1760260 h 1938992"/>
              <a:gd name="connsiteX23" fmla="*/ 1942881 w 2125271"/>
              <a:gd name="connsiteY23" fmla="*/ 959023 h 1938992"/>
              <a:gd name="connsiteX24" fmla="*/ 1074365 w 2125271"/>
              <a:gd name="connsiteY24" fmla="*/ 157786 h 1938992"/>
              <a:gd name="connsiteX25" fmla="*/ 1074366 w 2125271"/>
              <a:gd name="connsiteY25" fmla="*/ 0 h 1938992"/>
              <a:gd name="connsiteX26" fmla="*/ 2125271 w 2125271"/>
              <a:gd name="connsiteY26" fmla="*/ 969496 h 1938992"/>
              <a:gd name="connsiteX27" fmla="*/ 1074366 w 2125271"/>
              <a:gd name="connsiteY27" fmla="*/ 1938992 h 1938992"/>
              <a:gd name="connsiteX28" fmla="*/ 573442 w 2125271"/>
              <a:gd name="connsiteY28" fmla="*/ 1821979 h 1938992"/>
              <a:gd name="connsiteX29" fmla="*/ 505884 w 2125271"/>
              <a:gd name="connsiteY29" fmla="*/ 1784116 h 1938992"/>
              <a:gd name="connsiteX30" fmla="*/ 0 w 2125271"/>
              <a:gd name="connsiteY30" fmla="*/ 1851492 h 1938992"/>
              <a:gd name="connsiteX31" fmla="*/ 103055 w 2125271"/>
              <a:gd name="connsiteY31" fmla="*/ 1339327 h 1938992"/>
              <a:gd name="connsiteX32" fmla="*/ 70708 w 2125271"/>
              <a:gd name="connsiteY32" fmla="*/ 1257795 h 1938992"/>
              <a:gd name="connsiteX33" fmla="*/ 23461 w 2125271"/>
              <a:gd name="connsiteY33" fmla="*/ 969496 h 1938992"/>
              <a:gd name="connsiteX34" fmla="*/ 1074366 w 2125271"/>
              <a:gd name="connsiteY34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125271" h="1938992">
                <a:moveTo>
                  <a:pt x="641008" y="440126"/>
                </a:moveTo>
                <a:lnTo>
                  <a:pt x="719309" y="541862"/>
                </a:lnTo>
                <a:lnTo>
                  <a:pt x="721681" y="539639"/>
                </a:lnTo>
                <a:lnTo>
                  <a:pt x="868249" y="730072"/>
                </a:lnTo>
                <a:cubicBezTo>
                  <a:pt x="744355" y="825428"/>
                  <a:pt x="727671" y="1011545"/>
                  <a:pt x="830984" y="1145778"/>
                </a:cubicBezTo>
                <a:cubicBezTo>
                  <a:pt x="934297" y="1280010"/>
                  <a:pt x="1118484" y="1311526"/>
                  <a:pt x="1242378" y="1216171"/>
                </a:cubicBezTo>
                <a:lnTo>
                  <a:pt x="1388945" y="1406602"/>
                </a:lnTo>
                <a:lnTo>
                  <a:pt x="1386189" y="1408326"/>
                </a:lnTo>
                <a:lnTo>
                  <a:pt x="1434328" y="1470871"/>
                </a:lnTo>
                <a:cubicBezTo>
                  <a:pt x="1186542" y="1661582"/>
                  <a:pt x="808079" y="1585444"/>
                  <a:pt x="589010" y="1300812"/>
                </a:cubicBezTo>
                <a:cubicBezTo>
                  <a:pt x="369941" y="1016180"/>
                  <a:pt x="393221" y="630838"/>
                  <a:pt x="641008" y="440126"/>
                </a:cubicBezTo>
                <a:close/>
                <a:moveTo>
                  <a:pt x="1074365" y="157786"/>
                </a:moveTo>
                <a:cubicBezTo>
                  <a:pt x="594697" y="157786"/>
                  <a:pt x="205849" y="516512"/>
                  <a:pt x="205849" y="959023"/>
                </a:cubicBezTo>
                <a:cubicBezTo>
                  <a:pt x="205849" y="1041994"/>
                  <a:pt x="219520" y="1122019"/>
                  <a:pt x="244896" y="1197287"/>
                </a:cubicBezTo>
                <a:lnTo>
                  <a:pt x="263804" y="1244946"/>
                </a:lnTo>
                <a:lnTo>
                  <a:pt x="178658" y="1677716"/>
                </a:lnTo>
                <a:lnTo>
                  <a:pt x="179967" y="1677564"/>
                </a:lnTo>
                <a:lnTo>
                  <a:pt x="178606" y="1684328"/>
                </a:lnTo>
                <a:lnTo>
                  <a:pt x="341286" y="1662662"/>
                </a:lnTo>
                <a:lnTo>
                  <a:pt x="336907" y="1659329"/>
                </a:lnTo>
                <a:lnTo>
                  <a:pt x="599538" y="1628813"/>
                </a:lnTo>
                <a:lnTo>
                  <a:pt x="736300" y="1697295"/>
                </a:lnTo>
                <a:cubicBezTo>
                  <a:pt x="840208" y="1737840"/>
                  <a:pt x="954448" y="1760260"/>
                  <a:pt x="1074365" y="1760260"/>
                </a:cubicBezTo>
                <a:cubicBezTo>
                  <a:pt x="1554033" y="1760260"/>
                  <a:pt x="1942881" y="1401534"/>
                  <a:pt x="1942881" y="959023"/>
                </a:cubicBezTo>
                <a:cubicBezTo>
                  <a:pt x="1942881" y="516512"/>
                  <a:pt x="1554033" y="157786"/>
                  <a:pt x="1074365" y="157786"/>
                </a:cubicBezTo>
                <a:close/>
                <a:moveTo>
                  <a:pt x="1074366" y="0"/>
                </a:moveTo>
                <a:cubicBezTo>
                  <a:pt x="1654765" y="0"/>
                  <a:pt x="2125271" y="434058"/>
                  <a:pt x="2125271" y="969496"/>
                </a:cubicBezTo>
                <a:cubicBezTo>
                  <a:pt x="2125271" y="1504934"/>
                  <a:pt x="1654765" y="1938992"/>
                  <a:pt x="1074366" y="1938992"/>
                </a:cubicBezTo>
                <a:cubicBezTo>
                  <a:pt x="892992" y="1938992"/>
                  <a:pt x="722349" y="1896604"/>
                  <a:pt x="573442" y="1821979"/>
                </a:cubicBezTo>
                <a:lnTo>
                  <a:pt x="505884" y="1784116"/>
                </a:lnTo>
                <a:lnTo>
                  <a:pt x="0" y="1851492"/>
                </a:lnTo>
                <a:lnTo>
                  <a:pt x="103055" y="1339327"/>
                </a:lnTo>
                <a:lnTo>
                  <a:pt x="70708" y="1257795"/>
                </a:lnTo>
                <a:cubicBezTo>
                  <a:pt x="40003" y="1166721"/>
                  <a:pt x="23461" y="1069891"/>
                  <a:pt x="23461" y="969496"/>
                </a:cubicBezTo>
                <a:cubicBezTo>
                  <a:pt x="23461" y="434058"/>
                  <a:pt x="493967" y="0"/>
                  <a:pt x="1074366" y="0"/>
                </a:cubicBezTo>
                <a:close/>
              </a:path>
            </a:pathLst>
          </a:custGeom>
          <a:solidFill>
            <a:srgbClr val="8800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AD551F-81D6-CD6C-EFBB-0C9F794B713A}"/>
              </a:ext>
            </a:extLst>
          </p:cNvPr>
          <p:cNvSpPr txBox="1"/>
          <p:nvPr/>
        </p:nvSpPr>
        <p:spPr>
          <a:xfrm>
            <a:off x="2386788" y="12241495"/>
            <a:ext cx="4684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rgbClr val="800000"/>
                </a:solidFill>
                <a:latin typeface="Oxygen" panose="02000503000000000000" pitchFamily="2" charset="0"/>
              </a:rPr>
              <a:t>Education that enlightens!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EE6E-86AF-A85D-14D6-CC8A70DA39A8}"/>
              </a:ext>
            </a:extLst>
          </p:cNvPr>
          <p:cNvSpPr txBox="1"/>
          <p:nvPr/>
        </p:nvSpPr>
        <p:spPr>
          <a:xfrm>
            <a:off x="0" y="5026760"/>
            <a:ext cx="96012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NEET &amp; IIT JEE</a:t>
            </a:r>
          </a:p>
          <a:p>
            <a:pPr algn="ctr"/>
            <a:r>
              <a:rPr lang="en-US" sz="44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ICSE/CBSE/WB VIII-XII –</a:t>
            </a:r>
          </a:p>
          <a:p>
            <a:pPr algn="ctr"/>
            <a:r>
              <a:rPr lang="en-US" sz="44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Science, Arts, Commerce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AA5ADE-4557-12CF-A057-98467B4E08FE}"/>
              </a:ext>
            </a:extLst>
          </p:cNvPr>
          <p:cNvSpPr/>
          <p:nvPr/>
        </p:nvSpPr>
        <p:spPr>
          <a:xfrm>
            <a:off x="400652" y="5107862"/>
            <a:ext cx="8942105" cy="2545163"/>
          </a:xfrm>
          <a:prstGeom prst="rect">
            <a:avLst/>
          </a:prstGeom>
          <a:noFill/>
          <a:ln w="57150" cmpd="thickThin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800000"/>
                </a:solidFill>
              </a:ln>
              <a:noFill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D714B1-0E33-6475-70B3-93ED38AC2A92}"/>
              </a:ext>
            </a:extLst>
          </p:cNvPr>
          <p:cNvSpPr txBox="1"/>
          <p:nvPr/>
        </p:nvSpPr>
        <p:spPr>
          <a:xfrm>
            <a:off x="0" y="7824220"/>
            <a:ext cx="96012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1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Finest Teachers from Best Institutes</a:t>
            </a:r>
          </a:p>
          <a:p>
            <a:pPr algn="ctr"/>
            <a:r>
              <a:rPr lang="en-US" sz="31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Smart Classrooms, AC, CCTV, Latest Techniques</a:t>
            </a:r>
          </a:p>
          <a:p>
            <a:pPr algn="ctr"/>
            <a:r>
              <a:rPr lang="en-US" sz="31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Doubt Clearing, Mock Tests, PTM, Counselling</a:t>
            </a:r>
          </a:p>
          <a:p>
            <a:pPr algn="ctr"/>
            <a:r>
              <a:rPr lang="en-US" sz="31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International Management, App Arriving Soon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0CC0C07-1C28-AE30-9C78-12D51F05B8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960" y="4968348"/>
            <a:ext cx="1473203" cy="122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392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9F477DB-3D21-9DDF-0C2E-DA3FED5921D1}"/>
              </a:ext>
            </a:extLst>
          </p:cNvPr>
          <p:cNvSpPr/>
          <p:nvPr/>
        </p:nvSpPr>
        <p:spPr>
          <a:xfrm>
            <a:off x="0" y="1402"/>
            <a:ext cx="9601200" cy="128001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53E5CA9-81C3-3F7A-AC49-E61E32A6A5B9}"/>
              </a:ext>
            </a:extLst>
          </p:cNvPr>
          <p:cNvSpPr/>
          <p:nvPr/>
        </p:nvSpPr>
        <p:spPr>
          <a:xfrm>
            <a:off x="748126" y="158484"/>
            <a:ext cx="8120895" cy="2829690"/>
          </a:xfrm>
          <a:custGeom>
            <a:avLst/>
            <a:gdLst/>
            <a:ahLst/>
            <a:cxnLst/>
            <a:rect l="l" t="t" r="r" b="b"/>
            <a:pathLst>
              <a:path w="8932985" h="3559126">
                <a:moveTo>
                  <a:pt x="6017000" y="2927026"/>
                </a:moveTo>
                <a:cubicBezTo>
                  <a:pt x="6018086" y="2931149"/>
                  <a:pt x="6038162" y="2995828"/>
                  <a:pt x="6077229" y="3121060"/>
                </a:cubicBezTo>
                <a:lnTo>
                  <a:pt x="5954818" y="3121060"/>
                </a:lnTo>
                <a:close/>
                <a:moveTo>
                  <a:pt x="2359401" y="2927026"/>
                </a:moveTo>
                <a:cubicBezTo>
                  <a:pt x="2360486" y="2931149"/>
                  <a:pt x="2380562" y="2995828"/>
                  <a:pt x="2419629" y="3121060"/>
                </a:cubicBezTo>
                <a:lnTo>
                  <a:pt x="2297218" y="3121060"/>
                </a:lnTo>
                <a:close/>
                <a:moveTo>
                  <a:pt x="1868324" y="2908794"/>
                </a:moveTo>
                <a:cubicBezTo>
                  <a:pt x="1914336" y="2908794"/>
                  <a:pt x="1949117" y="2924096"/>
                  <a:pt x="1972666" y="2954698"/>
                </a:cubicBezTo>
                <a:cubicBezTo>
                  <a:pt x="1996215" y="2985301"/>
                  <a:pt x="2007989" y="3028384"/>
                  <a:pt x="2007989" y="3083946"/>
                </a:cubicBezTo>
                <a:cubicBezTo>
                  <a:pt x="2007989" y="3138858"/>
                  <a:pt x="1996215" y="3181343"/>
                  <a:pt x="1972666" y="3211404"/>
                </a:cubicBezTo>
                <a:cubicBezTo>
                  <a:pt x="1949117" y="3241464"/>
                  <a:pt x="1914228" y="3256494"/>
                  <a:pt x="1867998" y="3256494"/>
                </a:cubicBezTo>
                <a:cubicBezTo>
                  <a:pt x="1821768" y="3256494"/>
                  <a:pt x="1786824" y="3241409"/>
                  <a:pt x="1763167" y="3211241"/>
                </a:cubicBezTo>
                <a:cubicBezTo>
                  <a:pt x="1739510" y="3181072"/>
                  <a:pt x="1727681" y="3138641"/>
                  <a:pt x="1727681" y="3083946"/>
                </a:cubicBezTo>
                <a:cubicBezTo>
                  <a:pt x="1727681" y="3028601"/>
                  <a:pt x="1739564" y="2985572"/>
                  <a:pt x="1763330" y="2954861"/>
                </a:cubicBezTo>
                <a:cubicBezTo>
                  <a:pt x="1787096" y="2924150"/>
                  <a:pt x="1822094" y="2908794"/>
                  <a:pt x="1868324" y="2908794"/>
                </a:cubicBezTo>
                <a:close/>
                <a:moveTo>
                  <a:pt x="7064629" y="2844659"/>
                </a:moveTo>
                <a:lnTo>
                  <a:pt x="7064629" y="3321606"/>
                </a:lnTo>
                <a:lnTo>
                  <a:pt x="7354379" y="3321606"/>
                </a:lnTo>
                <a:lnTo>
                  <a:pt x="7357309" y="3251285"/>
                </a:lnTo>
                <a:lnTo>
                  <a:pt x="7152856" y="3251285"/>
                </a:lnTo>
                <a:lnTo>
                  <a:pt x="7152856" y="3107712"/>
                </a:lnTo>
                <a:lnTo>
                  <a:pt x="7340380" y="3107712"/>
                </a:lnTo>
                <a:lnTo>
                  <a:pt x="7340380" y="3037717"/>
                </a:lnTo>
                <a:lnTo>
                  <a:pt x="7152856" y="3037717"/>
                </a:lnTo>
                <a:lnTo>
                  <a:pt x="7152856" y="2914654"/>
                </a:lnTo>
                <a:lnTo>
                  <a:pt x="7350147" y="2914654"/>
                </a:lnTo>
                <a:lnTo>
                  <a:pt x="7353728" y="2844659"/>
                </a:lnTo>
                <a:close/>
                <a:moveTo>
                  <a:pt x="5493005" y="2844659"/>
                </a:moveTo>
                <a:lnTo>
                  <a:pt x="5493005" y="3321606"/>
                </a:lnTo>
                <a:lnTo>
                  <a:pt x="5778196" y="3321606"/>
                </a:lnTo>
                <a:lnTo>
                  <a:pt x="5780801" y="3251285"/>
                </a:lnTo>
                <a:lnTo>
                  <a:pt x="5581232" y="3251285"/>
                </a:lnTo>
                <a:lnTo>
                  <a:pt x="5581232" y="2844659"/>
                </a:lnTo>
                <a:close/>
                <a:moveTo>
                  <a:pt x="3740405" y="2844659"/>
                </a:moveTo>
                <a:lnTo>
                  <a:pt x="3740405" y="3321606"/>
                </a:lnTo>
                <a:lnTo>
                  <a:pt x="3820493" y="3321606"/>
                </a:lnTo>
                <a:lnTo>
                  <a:pt x="3820493" y="3081342"/>
                </a:lnTo>
                <a:cubicBezTo>
                  <a:pt x="3820493" y="3058118"/>
                  <a:pt x="3819624" y="3017857"/>
                  <a:pt x="3817888" y="2960558"/>
                </a:cubicBezTo>
                <a:lnTo>
                  <a:pt x="3833515" y="2986278"/>
                </a:lnTo>
                <a:lnTo>
                  <a:pt x="4048711" y="3321606"/>
                </a:lnTo>
                <a:lnTo>
                  <a:pt x="4143775" y="3321606"/>
                </a:lnTo>
                <a:lnTo>
                  <a:pt x="4143775" y="2844659"/>
                </a:lnTo>
                <a:lnTo>
                  <a:pt x="4063361" y="2844659"/>
                </a:lnTo>
                <a:lnTo>
                  <a:pt x="4063361" y="3085900"/>
                </a:lnTo>
                <a:cubicBezTo>
                  <a:pt x="4063361" y="3088721"/>
                  <a:pt x="4064121" y="3127354"/>
                  <a:pt x="4065640" y="3201800"/>
                </a:cubicBezTo>
                <a:cubicBezTo>
                  <a:pt x="4062385" y="3196808"/>
                  <a:pt x="4056796" y="3188397"/>
                  <a:pt x="4048874" y="3176569"/>
                </a:cubicBezTo>
                <a:cubicBezTo>
                  <a:pt x="4040952" y="3164740"/>
                  <a:pt x="4035363" y="3156329"/>
                  <a:pt x="4032108" y="3151338"/>
                </a:cubicBezTo>
                <a:cubicBezTo>
                  <a:pt x="4020821" y="3133974"/>
                  <a:pt x="3989242" y="3085140"/>
                  <a:pt x="3937369" y="3004835"/>
                </a:cubicBezTo>
                <a:cubicBezTo>
                  <a:pt x="3885496" y="2924530"/>
                  <a:pt x="3851095" y="2871138"/>
                  <a:pt x="3834166" y="2844659"/>
                </a:cubicBezTo>
                <a:close/>
                <a:moveTo>
                  <a:pt x="3542658" y="2844659"/>
                </a:moveTo>
                <a:lnTo>
                  <a:pt x="3542658" y="3321606"/>
                </a:lnTo>
                <a:lnTo>
                  <a:pt x="3630886" y="3321606"/>
                </a:lnTo>
                <a:lnTo>
                  <a:pt x="3630886" y="2844659"/>
                </a:lnTo>
                <a:close/>
                <a:moveTo>
                  <a:pt x="3045080" y="2844659"/>
                </a:moveTo>
                <a:lnTo>
                  <a:pt x="3045080" y="3321606"/>
                </a:lnTo>
                <a:lnTo>
                  <a:pt x="3133307" y="3321606"/>
                </a:lnTo>
                <a:lnTo>
                  <a:pt x="3133307" y="3109340"/>
                </a:lnTo>
                <a:lnTo>
                  <a:pt x="3348828" y="3109340"/>
                </a:lnTo>
                <a:lnTo>
                  <a:pt x="3348828" y="3321606"/>
                </a:lnTo>
                <a:lnTo>
                  <a:pt x="3437056" y="3321606"/>
                </a:lnTo>
                <a:lnTo>
                  <a:pt x="3437056" y="2844659"/>
                </a:lnTo>
                <a:lnTo>
                  <a:pt x="3348828" y="2844659"/>
                </a:lnTo>
                <a:lnTo>
                  <a:pt x="3348828" y="3039670"/>
                </a:lnTo>
                <a:lnTo>
                  <a:pt x="3133307" y="3039670"/>
                </a:lnTo>
                <a:lnTo>
                  <a:pt x="3133307" y="2844659"/>
                </a:lnTo>
                <a:close/>
                <a:moveTo>
                  <a:pt x="5968492" y="2844333"/>
                </a:moveTo>
                <a:lnTo>
                  <a:pt x="5793014" y="3321606"/>
                </a:lnTo>
                <a:lnTo>
                  <a:pt x="5885148" y="3321606"/>
                </a:lnTo>
                <a:lnTo>
                  <a:pt x="5932680" y="3186824"/>
                </a:lnTo>
                <a:lnTo>
                  <a:pt x="6099693" y="3186824"/>
                </a:lnTo>
                <a:lnTo>
                  <a:pt x="6146899" y="3321606"/>
                </a:lnTo>
                <a:lnTo>
                  <a:pt x="6237406" y="3321606"/>
                </a:lnTo>
                <a:lnTo>
                  <a:pt x="6064532" y="2844333"/>
                </a:lnTo>
                <a:close/>
                <a:moveTo>
                  <a:pt x="2310892" y="2844333"/>
                </a:moveTo>
                <a:lnTo>
                  <a:pt x="2135414" y="3321606"/>
                </a:lnTo>
                <a:lnTo>
                  <a:pt x="2227548" y="3321606"/>
                </a:lnTo>
                <a:lnTo>
                  <a:pt x="2275080" y="3186824"/>
                </a:lnTo>
                <a:lnTo>
                  <a:pt x="2442093" y="3186824"/>
                </a:lnTo>
                <a:lnTo>
                  <a:pt x="2489300" y="3321606"/>
                </a:lnTo>
                <a:lnTo>
                  <a:pt x="2579806" y="3321606"/>
                </a:lnTo>
                <a:lnTo>
                  <a:pt x="2406932" y="2844333"/>
                </a:lnTo>
                <a:close/>
                <a:moveTo>
                  <a:pt x="4470843" y="2837822"/>
                </a:moveTo>
                <a:cubicBezTo>
                  <a:pt x="4420273" y="2837822"/>
                  <a:pt x="4376430" y="2848131"/>
                  <a:pt x="4339316" y="2868750"/>
                </a:cubicBezTo>
                <a:cubicBezTo>
                  <a:pt x="4302202" y="2889369"/>
                  <a:pt x="4274096" y="2918073"/>
                  <a:pt x="4254996" y="2954861"/>
                </a:cubicBezTo>
                <a:cubicBezTo>
                  <a:pt x="4235897" y="2991650"/>
                  <a:pt x="4226347" y="3034244"/>
                  <a:pt x="4226347" y="3082644"/>
                </a:cubicBezTo>
                <a:cubicBezTo>
                  <a:pt x="4226347" y="3158825"/>
                  <a:pt x="4246803" y="3218837"/>
                  <a:pt x="4287715" y="3262680"/>
                </a:cubicBezTo>
                <a:cubicBezTo>
                  <a:pt x="4328627" y="3306522"/>
                  <a:pt x="4385438" y="3328443"/>
                  <a:pt x="4458146" y="3328443"/>
                </a:cubicBezTo>
                <a:cubicBezTo>
                  <a:pt x="4488966" y="3328443"/>
                  <a:pt x="4517561" y="3325513"/>
                  <a:pt x="4543932" y="3319653"/>
                </a:cubicBezTo>
                <a:cubicBezTo>
                  <a:pt x="4570302" y="3313793"/>
                  <a:pt x="4598247" y="3304785"/>
                  <a:pt x="4627764" y="3292631"/>
                </a:cubicBezTo>
                <a:lnTo>
                  <a:pt x="4627764" y="3062459"/>
                </a:lnTo>
                <a:lnTo>
                  <a:pt x="4445450" y="3062459"/>
                </a:lnTo>
                <a:lnTo>
                  <a:pt x="4444798" y="3131804"/>
                </a:lnTo>
                <a:lnTo>
                  <a:pt x="4544746" y="3131804"/>
                </a:lnTo>
                <a:lnTo>
                  <a:pt x="4544746" y="3242495"/>
                </a:lnTo>
                <a:cubicBezTo>
                  <a:pt x="4520003" y="3252045"/>
                  <a:pt x="4492439" y="3256819"/>
                  <a:pt x="4462053" y="3256819"/>
                </a:cubicBezTo>
                <a:cubicBezTo>
                  <a:pt x="4414738" y="3256819"/>
                  <a:pt x="4378818" y="3241301"/>
                  <a:pt x="4354292" y="3210264"/>
                </a:cubicBezTo>
                <a:cubicBezTo>
                  <a:pt x="4329767" y="3179227"/>
                  <a:pt x="4317504" y="3137013"/>
                  <a:pt x="4317504" y="3083621"/>
                </a:cubicBezTo>
                <a:cubicBezTo>
                  <a:pt x="4317504" y="3029795"/>
                  <a:pt x="4331286" y="2987254"/>
                  <a:pt x="4358850" y="2956001"/>
                </a:cubicBezTo>
                <a:cubicBezTo>
                  <a:pt x="4386414" y="2924747"/>
                  <a:pt x="4424288" y="2909120"/>
                  <a:pt x="4472471" y="2909120"/>
                </a:cubicBezTo>
                <a:cubicBezTo>
                  <a:pt x="4512190" y="2909120"/>
                  <a:pt x="4551800" y="2919755"/>
                  <a:pt x="4591301" y="2941025"/>
                </a:cubicBezTo>
                <a:lnTo>
                  <a:pt x="4619950" y="2875261"/>
                </a:lnTo>
                <a:cubicBezTo>
                  <a:pt x="4578496" y="2850302"/>
                  <a:pt x="4528793" y="2837822"/>
                  <a:pt x="4470843" y="2837822"/>
                </a:cubicBezTo>
                <a:close/>
                <a:moveTo>
                  <a:pt x="2838571" y="2837822"/>
                </a:moveTo>
                <a:cubicBezTo>
                  <a:pt x="2769552" y="2837822"/>
                  <a:pt x="2713718" y="2860014"/>
                  <a:pt x="2671070" y="2904399"/>
                </a:cubicBezTo>
                <a:cubicBezTo>
                  <a:pt x="2628421" y="2948784"/>
                  <a:pt x="2607097" y="3007656"/>
                  <a:pt x="2607097" y="3081016"/>
                </a:cubicBezTo>
                <a:cubicBezTo>
                  <a:pt x="2607097" y="3158283"/>
                  <a:pt x="2627499" y="3218837"/>
                  <a:pt x="2668303" y="3262680"/>
                </a:cubicBezTo>
                <a:cubicBezTo>
                  <a:pt x="2709106" y="3306522"/>
                  <a:pt x="2764343" y="3328443"/>
                  <a:pt x="2834013" y="3328443"/>
                </a:cubicBezTo>
                <a:cubicBezTo>
                  <a:pt x="2888925" y="3328443"/>
                  <a:pt x="2934612" y="3317591"/>
                  <a:pt x="2971075" y="3295887"/>
                </a:cubicBezTo>
                <a:lnTo>
                  <a:pt x="2959355" y="3226868"/>
                </a:lnTo>
                <a:cubicBezTo>
                  <a:pt x="2920070" y="3246836"/>
                  <a:pt x="2880460" y="3256819"/>
                  <a:pt x="2840525" y="3256819"/>
                </a:cubicBezTo>
                <a:cubicBezTo>
                  <a:pt x="2794946" y="3256819"/>
                  <a:pt x="2759840" y="3241735"/>
                  <a:pt x="2735206" y="3211566"/>
                </a:cubicBezTo>
                <a:cubicBezTo>
                  <a:pt x="2710571" y="3181398"/>
                  <a:pt x="2698254" y="3138749"/>
                  <a:pt x="2698254" y="3083621"/>
                </a:cubicBezTo>
                <a:cubicBezTo>
                  <a:pt x="2698254" y="3030446"/>
                  <a:pt x="2711005" y="2988068"/>
                  <a:pt x="2736508" y="2956489"/>
                </a:cubicBezTo>
                <a:cubicBezTo>
                  <a:pt x="2762010" y="2924909"/>
                  <a:pt x="2796683" y="2909120"/>
                  <a:pt x="2840525" y="2909120"/>
                </a:cubicBezTo>
                <a:cubicBezTo>
                  <a:pt x="2878073" y="2909120"/>
                  <a:pt x="2915404" y="2920514"/>
                  <a:pt x="2952518" y="2943304"/>
                </a:cubicBezTo>
                <a:lnTo>
                  <a:pt x="2980191" y="2876564"/>
                </a:lnTo>
                <a:cubicBezTo>
                  <a:pt x="2941557" y="2850736"/>
                  <a:pt x="2894351" y="2837822"/>
                  <a:pt x="2838571" y="2837822"/>
                </a:cubicBezTo>
                <a:close/>
                <a:moveTo>
                  <a:pt x="1867998" y="2837822"/>
                </a:moveTo>
                <a:cubicBezTo>
                  <a:pt x="1796157" y="2837822"/>
                  <a:pt x="1739401" y="2859417"/>
                  <a:pt x="1697729" y="2902608"/>
                </a:cubicBezTo>
                <a:cubicBezTo>
                  <a:pt x="1656057" y="2945800"/>
                  <a:pt x="1635221" y="3005920"/>
                  <a:pt x="1635221" y="3082970"/>
                </a:cubicBezTo>
                <a:cubicBezTo>
                  <a:pt x="1635221" y="3159585"/>
                  <a:pt x="1656003" y="3219651"/>
                  <a:pt x="1697567" y="3263168"/>
                </a:cubicBezTo>
                <a:cubicBezTo>
                  <a:pt x="1739130" y="3306685"/>
                  <a:pt x="1795832" y="3328443"/>
                  <a:pt x="1867672" y="3328443"/>
                </a:cubicBezTo>
                <a:cubicBezTo>
                  <a:pt x="1939296" y="3328443"/>
                  <a:pt x="1995944" y="3306630"/>
                  <a:pt x="2037616" y="3263005"/>
                </a:cubicBezTo>
                <a:cubicBezTo>
                  <a:pt x="2079287" y="3219380"/>
                  <a:pt x="2100124" y="3159477"/>
                  <a:pt x="2100124" y="3083295"/>
                </a:cubicBezTo>
                <a:cubicBezTo>
                  <a:pt x="2100124" y="3006246"/>
                  <a:pt x="2079396" y="2946071"/>
                  <a:pt x="2037941" y="2902771"/>
                </a:cubicBezTo>
                <a:cubicBezTo>
                  <a:pt x="1996486" y="2859472"/>
                  <a:pt x="1939839" y="2837822"/>
                  <a:pt x="1867998" y="2837822"/>
                </a:cubicBezTo>
                <a:close/>
                <a:moveTo>
                  <a:pt x="7585863" y="2836194"/>
                </a:moveTo>
                <a:cubicBezTo>
                  <a:pt x="7535075" y="2836194"/>
                  <a:pt x="7494326" y="2847914"/>
                  <a:pt x="7463614" y="2871355"/>
                </a:cubicBezTo>
                <a:cubicBezTo>
                  <a:pt x="7432903" y="2894795"/>
                  <a:pt x="7417547" y="2928111"/>
                  <a:pt x="7417547" y="2971302"/>
                </a:cubicBezTo>
                <a:cubicBezTo>
                  <a:pt x="7417547" y="3032942"/>
                  <a:pt x="7449561" y="3075048"/>
                  <a:pt x="7513588" y="3097620"/>
                </a:cubicBezTo>
                <a:cubicBezTo>
                  <a:pt x="7518580" y="3099573"/>
                  <a:pt x="7526773" y="3102340"/>
                  <a:pt x="7538168" y="3105922"/>
                </a:cubicBezTo>
                <a:cubicBezTo>
                  <a:pt x="7549562" y="3109503"/>
                  <a:pt x="7561771" y="3113193"/>
                  <a:pt x="7574794" y="3116991"/>
                </a:cubicBezTo>
                <a:cubicBezTo>
                  <a:pt x="7587816" y="3120789"/>
                  <a:pt x="7595738" y="3123122"/>
                  <a:pt x="7598560" y="3123990"/>
                </a:cubicBezTo>
                <a:cubicBezTo>
                  <a:pt x="7638495" y="3135493"/>
                  <a:pt x="7658463" y="3156221"/>
                  <a:pt x="7658463" y="3186173"/>
                </a:cubicBezTo>
                <a:cubicBezTo>
                  <a:pt x="7658463" y="3208745"/>
                  <a:pt x="7651300" y="3226054"/>
                  <a:pt x="7636976" y="3238100"/>
                </a:cubicBezTo>
                <a:cubicBezTo>
                  <a:pt x="7622651" y="3250145"/>
                  <a:pt x="7601490" y="3256168"/>
                  <a:pt x="7573491" y="3256168"/>
                </a:cubicBezTo>
                <a:cubicBezTo>
                  <a:pt x="7550702" y="3256168"/>
                  <a:pt x="7527316" y="3252696"/>
                  <a:pt x="7503333" y="3245750"/>
                </a:cubicBezTo>
                <a:cubicBezTo>
                  <a:pt x="7479350" y="3238805"/>
                  <a:pt x="7457158" y="3229689"/>
                  <a:pt x="7436755" y="3218403"/>
                </a:cubicBezTo>
                <a:lnTo>
                  <a:pt x="7415268" y="3288399"/>
                </a:lnTo>
                <a:cubicBezTo>
                  <a:pt x="7460847" y="3314878"/>
                  <a:pt x="7512394" y="3328117"/>
                  <a:pt x="7569910" y="3328117"/>
                </a:cubicBezTo>
                <a:cubicBezTo>
                  <a:pt x="7624388" y="3328117"/>
                  <a:pt x="7667687" y="3315909"/>
                  <a:pt x="7699809" y="3291492"/>
                </a:cubicBezTo>
                <a:cubicBezTo>
                  <a:pt x="7731932" y="3267075"/>
                  <a:pt x="7747992" y="3232185"/>
                  <a:pt x="7747992" y="3186824"/>
                </a:cubicBezTo>
                <a:cubicBezTo>
                  <a:pt x="7747992" y="3148842"/>
                  <a:pt x="7738606" y="3119215"/>
                  <a:pt x="7719831" y="3097945"/>
                </a:cubicBezTo>
                <a:cubicBezTo>
                  <a:pt x="7701057" y="3076675"/>
                  <a:pt x="7669857" y="3058878"/>
                  <a:pt x="7626232" y="3044553"/>
                </a:cubicBezTo>
                <a:cubicBezTo>
                  <a:pt x="7620155" y="3042600"/>
                  <a:pt x="7606916" y="3038368"/>
                  <a:pt x="7586514" y="3031856"/>
                </a:cubicBezTo>
                <a:cubicBezTo>
                  <a:pt x="7566112" y="3025345"/>
                  <a:pt x="7553306" y="3021113"/>
                  <a:pt x="7548097" y="3019159"/>
                </a:cubicBezTo>
                <a:cubicBezTo>
                  <a:pt x="7521836" y="3011129"/>
                  <a:pt x="7508705" y="2993874"/>
                  <a:pt x="7508705" y="2967395"/>
                </a:cubicBezTo>
                <a:cubicBezTo>
                  <a:pt x="7509573" y="2945908"/>
                  <a:pt x="7516681" y="2930552"/>
                  <a:pt x="7530029" y="2921328"/>
                </a:cubicBezTo>
                <a:cubicBezTo>
                  <a:pt x="7543377" y="2912104"/>
                  <a:pt x="7563182" y="2907492"/>
                  <a:pt x="7589444" y="2907492"/>
                </a:cubicBezTo>
                <a:cubicBezTo>
                  <a:pt x="7625907" y="2907492"/>
                  <a:pt x="7665408" y="2917042"/>
                  <a:pt x="7707948" y="2936141"/>
                </a:cubicBezTo>
                <a:lnTo>
                  <a:pt x="7734644" y="2871680"/>
                </a:lnTo>
                <a:cubicBezTo>
                  <a:pt x="7692972" y="2848023"/>
                  <a:pt x="7643379" y="2836194"/>
                  <a:pt x="7585863" y="2836194"/>
                </a:cubicBezTo>
                <a:close/>
                <a:moveTo>
                  <a:pt x="6823863" y="2836194"/>
                </a:moveTo>
                <a:cubicBezTo>
                  <a:pt x="6773075" y="2836194"/>
                  <a:pt x="6732326" y="2847914"/>
                  <a:pt x="6701614" y="2871355"/>
                </a:cubicBezTo>
                <a:cubicBezTo>
                  <a:pt x="6670903" y="2894795"/>
                  <a:pt x="6655547" y="2928111"/>
                  <a:pt x="6655547" y="2971302"/>
                </a:cubicBezTo>
                <a:cubicBezTo>
                  <a:pt x="6655547" y="3032942"/>
                  <a:pt x="6687561" y="3075048"/>
                  <a:pt x="6751588" y="3097620"/>
                </a:cubicBezTo>
                <a:cubicBezTo>
                  <a:pt x="6756580" y="3099573"/>
                  <a:pt x="6764773" y="3102340"/>
                  <a:pt x="6776168" y="3105922"/>
                </a:cubicBezTo>
                <a:cubicBezTo>
                  <a:pt x="6787562" y="3109503"/>
                  <a:pt x="6799771" y="3113193"/>
                  <a:pt x="6812794" y="3116991"/>
                </a:cubicBezTo>
                <a:cubicBezTo>
                  <a:pt x="6825816" y="3120789"/>
                  <a:pt x="6833738" y="3123122"/>
                  <a:pt x="6836560" y="3123990"/>
                </a:cubicBezTo>
                <a:cubicBezTo>
                  <a:pt x="6876495" y="3135493"/>
                  <a:pt x="6896463" y="3156221"/>
                  <a:pt x="6896463" y="3186173"/>
                </a:cubicBezTo>
                <a:cubicBezTo>
                  <a:pt x="6896463" y="3208745"/>
                  <a:pt x="6889300" y="3226054"/>
                  <a:pt x="6874976" y="3238100"/>
                </a:cubicBezTo>
                <a:cubicBezTo>
                  <a:pt x="6860651" y="3250145"/>
                  <a:pt x="6839490" y="3256168"/>
                  <a:pt x="6811491" y="3256168"/>
                </a:cubicBezTo>
                <a:cubicBezTo>
                  <a:pt x="6788702" y="3256168"/>
                  <a:pt x="6765316" y="3252696"/>
                  <a:pt x="6741333" y="3245750"/>
                </a:cubicBezTo>
                <a:cubicBezTo>
                  <a:pt x="6717350" y="3238805"/>
                  <a:pt x="6695158" y="3229689"/>
                  <a:pt x="6674755" y="3218403"/>
                </a:cubicBezTo>
                <a:lnTo>
                  <a:pt x="6653268" y="3288399"/>
                </a:lnTo>
                <a:cubicBezTo>
                  <a:pt x="6698847" y="3314878"/>
                  <a:pt x="6750394" y="3328117"/>
                  <a:pt x="6807910" y="3328117"/>
                </a:cubicBezTo>
                <a:cubicBezTo>
                  <a:pt x="6862388" y="3328117"/>
                  <a:pt x="6905687" y="3315909"/>
                  <a:pt x="6937809" y="3291492"/>
                </a:cubicBezTo>
                <a:cubicBezTo>
                  <a:pt x="6969932" y="3267075"/>
                  <a:pt x="6985992" y="3232185"/>
                  <a:pt x="6985992" y="3186824"/>
                </a:cubicBezTo>
                <a:cubicBezTo>
                  <a:pt x="6985992" y="3148842"/>
                  <a:pt x="6976606" y="3119215"/>
                  <a:pt x="6957831" y="3097945"/>
                </a:cubicBezTo>
                <a:cubicBezTo>
                  <a:pt x="6939057" y="3076675"/>
                  <a:pt x="6907857" y="3058878"/>
                  <a:pt x="6864232" y="3044553"/>
                </a:cubicBezTo>
                <a:cubicBezTo>
                  <a:pt x="6858155" y="3042600"/>
                  <a:pt x="6844916" y="3038368"/>
                  <a:pt x="6824514" y="3031856"/>
                </a:cubicBezTo>
                <a:cubicBezTo>
                  <a:pt x="6804112" y="3025345"/>
                  <a:pt x="6791306" y="3021113"/>
                  <a:pt x="6786097" y="3019159"/>
                </a:cubicBezTo>
                <a:cubicBezTo>
                  <a:pt x="6759836" y="3011129"/>
                  <a:pt x="6746705" y="2993874"/>
                  <a:pt x="6746705" y="2967395"/>
                </a:cubicBezTo>
                <a:cubicBezTo>
                  <a:pt x="6747573" y="2945908"/>
                  <a:pt x="6754681" y="2930552"/>
                  <a:pt x="6768029" y="2921328"/>
                </a:cubicBezTo>
                <a:cubicBezTo>
                  <a:pt x="6781377" y="2912104"/>
                  <a:pt x="6801182" y="2907492"/>
                  <a:pt x="6827444" y="2907492"/>
                </a:cubicBezTo>
                <a:cubicBezTo>
                  <a:pt x="6863907" y="2907492"/>
                  <a:pt x="6903408" y="2917042"/>
                  <a:pt x="6945948" y="2936141"/>
                </a:cubicBezTo>
                <a:lnTo>
                  <a:pt x="6972644" y="2871680"/>
                </a:lnTo>
                <a:cubicBezTo>
                  <a:pt x="6930972" y="2848023"/>
                  <a:pt x="6881379" y="2836194"/>
                  <a:pt x="6823863" y="2836194"/>
                </a:cubicBezTo>
                <a:close/>
                <a:moveTo>
                  <a:pt x="6433338" y="2836194"/>
                </a:moveTo>
                <a:cubicBezTo>
                  <a:pt x="6382550" y="2836194"/>
                  <a:pt x="6341801" y="2847914"/>
                  <a:pt x="6311089" y="2871355"/>
                </a:cubicBezTo>
                <a:cubicBezTo>
                  <a:pt x="6280378" y="2894795"/>
                  <a:pt x="6265022" y="2928111"/>
                  <a:pt x="6265022" y="2971302"/>
                </a:cubicBezTo>
                <a:cubicBezTo>
                  <a:pt x="6265022" y="3032942"/>
                  <a:pt x="6297036" y="3075048"/>
                  <a:pt x="6361063" y="3097620"/>
                </a:cubicBezTo>
                <a:cubicBezTo>
                  <a:pt x="6366055" y="3099573"/>
                  <a:pt x="6374248" y="3102340"/>
                  <a:pt x="6385643" y="3105922"/>
                </a:cubicBezTo>
                <a:cubicBezTo>
                  <a:pt x="6397037" y="3109503"/>
                  <a:pt x="6409246" y="3113193"/>
                  <a:pt x="6422269" y="3116991"/>
                </a:cubicBezTo>
                <a:cubicBezTo>
                  <a:pt x="6435291" y="3120789"/>
                  <a:pt x="6443213" y="3123122"/>
                  <a:pt x="6446035" y="3123990"/>
                </a:cubicBezTo>
                <a:cubicBezTo>
                  <a:pt x="6485970" y="3135493"/>
                  <a:pt x="6505938" y="3156221"/>
                  <a:pt x="6505938" y="3186173"/>
                </a:cubicBezTo>
                <a:cubicBezTo>
                  <a:pt x="6505938" y="3208745"/>
                  <a:pt x="6498775" y="3226054"/>
                  <a:pt x="6484451" y="3238100"/>
                </a:cubicBezTo>
                <a:cubicBezTo>
                  <a:pt x="6470126" y="3250145"/>
                  <a:pt x="6448965" y="3256168"/>
                  <a:pt x="6420966" y="3256168"/>
                </a:cubicBezTo>
                <a:cubicBezTo>
                  <a:pt x="6398177" y="3256168"/>
                  <a:pt x="6374791" y="3252696"/>
                  <a:pt x="6350808" y="3245750"/>
                </a:cubicBezTo>
                <a:cubicBezTo>
                  <a:pt x="6326825" y="3238805"/>
                  <a:pt x="6304633" y="3229689"/>
                  <a:pt x="6284230" y="3218403"/>
                </a:cubicBezTo>
                <a:lnTo>
                  <a:pt x="6262743" y="3288399"/>
                </a:lnTo>
                <a:cubicBezTo>
                  <a:pt x="6308322" y="3314878"/>
                  <a:pt x="6359869" y="3328117"/>
                  <a:pt x="6417385" y="3328117"/>
                </a:cubicBezTo>
                <a:cubicBezTo>
                  <a:pt x="6471863" y="3328117"/>
                  <a:pt x="6515162" y="3315909"/>
                  <a:pt x="6547284" y="3291492"/>
                </a:cubicBezTo>
                <a:cubicBezTo>
                  <a:pt x="6579407" y="3267075"/>
                  <a:pt x="6595467" y="3232185"/>
                  <a:pt x="6595467" y="3186824"/>
                </a:cubicBezTo>
                <a:cubicBezTo>
                  <a:pt x="6595467" y="3148842"/>
                  <a:pt x="6586081" y="3119215"/>
                  <a:pt x="6567306" y="3097945"/>
                </a:cubicBezTo>
                <a:cubicBezTo>
                  <a:pt x="6548532" y="3076675"/>
                  <a:pt x="6517332" y="3058878"/>
                  <a:pt x="6473707" y="3044553"/>
                </a:cubicBezTo>
                <a:cubicBezTo>
                  <a:pt x="6467630" y="3042600"/>
                  <a:pt x="6454391" y="3038368"/>
                  <a:pt x="6433989" y="3031856"/>
                </a:cubicBezTo>
                <a:cubicBezTo>
                  <a:pt x="6413587" y="3025345"/>
                  <a:pt x="6400781" y="3021113"/>
                  <a:pt x="6395572" y="3019159"/>
                </a:cubicBezTo>
                <a:cubicBezTo>
                  <a:pt x="6369311" y="3011129"/>
                  <a:pt x="6356180" y="2993874"/>
                  <a:pt x="6356180" y="2967395"/>
                </a:cubicBezTo>
                <a:cubicBezTo>
                  <a:pt x="6357048" y="2945908"/>
                  <a:pt x="6364156" y="2930552"/>
                  <a:pt x="6377504" y="2921328"/>
                </a:cubicBezTo>
                <a:cubicBezTo>
                  <a:pt x="6390852" y="2912104"/>
                  <a:pt x="6410657" y="2907492"/>
                  <a:pt x="6436919" y="2907492"/>
                </a:cubicBezTo>
                <a:cubicBezTo>
                  <a:pt x="6473382" y="2907492"/>
                  <a:pt x="6512883" y="2917042"/>
                  <a:pt x="6555423" y="2936141"/>
                </a:cubicBezTo>
                <a:lnTo>
                  <a:pt x="6582119" y="2871680"/>
                </a:lnTo>
                <a:cubicBezTo>
                  <a:pt x="6540447" y="2848023"/>
                  <a:pt x="6490854" y="2836194"/>
                  <a:pt x="6433338" y="2836194"/>
                </a:cubicBezTo>
                <a:close/>
                <a:moveTo>
                  <a:pt x="5240090" y="2713420"/>
                </a:moveTo>
                <a:cubicBezTo>
                  <a:pt x="5153323" y="2713420"/>
                  <a:pt x="5083132" y="2741319"/>
                  <a:pt x="5029517" y="2797117"/>
                </a:cubicBezTo>
                <a:cubicBezTo>
                  <a:pt x="4975901" y="2852915"/>
                  <a:pt x="4949093" y="2926926"/>
                  <a:pt x="4949093" y="3019150"/>
                </a:cubicBezTo>
                <a:cubicBezTo>
                  <a:pt x="4949093" y="3116285"/>
                  <a:pt x="4974741" y="3192411"/>
                  <a:pt x="5026038" y="3247527"/>
                </a:cubicBezTo>
                <a:cubicBezTo>
                  <a:pt x="5077334" y="3302643"/>
                  <a:pt x="5146775" y="3330201"/>
                  <a:pt x="5234360" y="3330201"/>
                </a:cubicBezTo>
                <a:cubicBezTo>
                  <a:pt x="5303391" y="3330201"/>
                  <a:pt x="5360827" y="3316558"/>
                  <a:pt x="5406666" y="3289273"/>
                </a:cubicBezTo>
                <a:lnTo>
                  <a:pt x="5391932" y="3202506"/>
                </a:lnTo>
                <a:cubicBezTo>
                  <a:pt x="5342545" y="3227609"/>
                  <a:pt x="5292750" y="3240160"/>
                  <a:pt x="5242545" y="3240160"/>
                </a:cubicBezTo>
                <a:cubicBezTo>
                  <a:pt x="5185247" y="3240160"/>
                  <a:pt x="5141113" y="3221197"/>
                  <a:pt x="5110144" y="3183270"/>
                </a:cubicBezTo>
                <a:cubicBezTo>
                  <a:pt x="5079175" y="3145344"/>
                  <a:pt x="5063691" y="3091729"/>
                  <a:pt x="5063691" y="3022424"/>
                </a:cubicBezTo>
                <a:cubicBezTo>
                  <a:pt x="5063691" y="2955576"/>
                  <a:pt x="5079721" y="2902301"/>
                  <a:pt x="5111781" y="2862602"/>
                </a:cubicBezTo>
                <a:cubicBezTo>
                  <a:pt x="5143841" y="2822902"/>
                  <a:pt x="5187429" y="2803052"/>
                  <a:pt x="5242545" y="2803052"/>
                </a:cubicBezTo>
                <a:cubicBezTo>
                  <a:pt x="5289749" y="2803052"/>
                  <a:pt x="5336679" y="2817376"/>
                  <a:pt x="5383337" y="2846026"/>
                </a:cubicBezTo>
                <a:lnTo>
                  <a:pt x="5418125" y="2762124"/>
                </a:lnTo>
                <a:cubicBezTo>
                  <a:pt x="5369558" y="2729655"/>
                  <a:pt x="5310213" y="2713420"/>
                  <a:pt x="5240090" y="2713420"/>
                </a:cubicBezTo>
                <a:close/>
                <a:moveTo>
                  <a:pt x="1401515" y="2713420"/>
                </a:moveTo>
                <a:cubicBezTo>
                  <a:pt x="1314748" y="2713420"/>
                  <a:pt x="1244557" y="2741319"/>
                  <a:pt x="1190942" y="2797117"/>
                </a:cubicBezTo>
                <a:cubicBezTo>
                  <a:pt x="1137326" y="2852915"/>
                  <a:pt x="1110519" y="2926926"/>
                  <a:pt x="1110519" y="3019150"/>
                </a:cubicBezTo>
                <a:cubicBezTo>
                  <a:pt x="1110519" y="3116285"/>
                  <a:pt x="1136167" y="3192411"/>
                  <a:pt x="1187463" y="3247527"/>
                </a:cubicBezTo>
                <a:cubicBezTo>
                  <a:pt x="1238759" y="3302643"/>
                  <a:pt x="1308200" y="3330201"/>
                  <a:pt x="1395785" y="3330201"/>
                </a:cubicBezTo>
                <a:cubicBezTo>
                  <a:pt x="1464816" y="3330201"/>
                  <a:pt x="1522252" y="3316558"/>
                  <a:pt x="1568091" y="3289273"/>
                </a:cubicBezTo>
                <a:lnTo>
                  <a:pt x="1553357" y="3202506"/>
                </a:lnTo>
                <a:cubicBezTo>
                  <a:pt x="1503971" y="3227609"/>
                  <a:pt x="1454175" y="3240160"/>
                  <a:pt x="1403970" y="3240160"/>
                </a:cubicBezTo>
                <a:cubicBezTo>
                  <a:pt x="1346672" y="3240160"/>
                  <a:pt x="1302538" y="3221197"/>
                  <a:pt x="1271569" y="3183270"/>
                </a:cubicBezTo>
                <a:cubicBezTo>
                  <a:pt x="1240601" y="3145344"/>
                  <a:pt x="1225116" y="3091729"/>
                  <a:pt x="1225116" y="3022424"/>
                </a:cubicBezTo>
                <a:cubicBezTo>
                  <a:pt x="1225116" y="2955576"/>
                  <a:pt x="1241146" y="2902301"/>
                  <a:pt x="1273206" y="2862602"/>
                </a:cubicBezTo>
                <a:cubicBezTo>
                  <a:pt x="1305267" y="2822902"/>
                  <a:pt x="1348854" y="2803052"/>
                  <a:pt x="1403970" y="2803052"/>
                </a:cubicBezTo>
                <a:cubicBezTo>
                  <a:pt x="1451174" y="2803052"/>
                  <a:pt x="1498104" y="2817376"/>
                  <a:pt x="1544762" y="2846026"/>
                </a:cubicBezTo>
                <a:lnTo>
                  <a:pt x="1579550" y="2762124"/>
                </a:lnTo>
                <a:cubicBezTo>
                  <a:pt x="1530983" y="2729655"/>
                  <a:pt x="1471638" y="2713420"/>
                  <a:pt x="1401515" y="2713420"/>
                </a:cubicBezTo>
                <a:close/>
                <a:moveTo>
                  <a:pt x="6237283" y="1902034"/>
                </a:moveTo>
                <a:lnTo>
                  <a:pt x="6237283" y="2052890"/>
                </a:lnTo>
                <a:cubicBezTo>
                  <a:pt x="6223526" y="2082302"/>
                  <a:pt x="6200636" y="2107326"/>
                  <a:pt x="6168615" y="2127962"/>
                </a:cubicBezTo>
                <a:cubicBezTo>
                  <a:pt x="6136594" y="2148598"/>
                  <a:pt x="6098998" y="2158916"/>
                  <a:pt x="6055829" y="2158916"/>
                </a:cubicBezTo>
                <a:cubicBezTo>
                  <a:pt x="6019775" y="2158916"/>
                  <a:pt x="5992024" y="2150021"/>
                  <a:pt x="5972574" y="2132231"/>
                </a:cubicBezTo>
                <a:cubicBezTo>
                  <a:pt x="5953124" y="2114442"/>
                  <a:pt x="5943399" y="2088943"/>
                  <a:pt x="5943399" y="2055736"/>
                </a:cubicBezTo>
                <a:cubicBezTo>
                  <a:pt x="5943399" y="2007348"/>
                  <a:pt x="5960951" y="1972243"/>
                  <a:pt x="5996056" y="1950422"/>
                </a:cubicBezTo>
                <a:cubicBezTo>
                  <a:pt x="6031160" y="1928600"/>
                  <a:pt x="6086427" y="1914368"/>
                  <a:pt x="6161855" y="1907726"/>
                </a:cubicBezTo>
                <a:cubicBezTo>
                  <a:pt x="6163753" y="1907726"/>
                  <a:pt x="6176442" y="1906778"/>
                  <a:pt x="6199925" y="1904880"/>
                </a:cubicBezTo>
                <a:cubicBezTo>
                  <a:pt x="6223407" y="1902983"/>
                  <a:pt x="6235860" y="1902034"/>
                  <a:pt x="6237283" y="1902034"/>
                </a:cubicBezTo>
                <a:close/>
                <a:moveTo>
                  <a:pt x="4855619" y="1617400"/>
                </a:moveTo>
                <a:cubicBezTo>
                  <a:pt x="4919661" y="1617400"/>
                  <a:pt x="4967812" y="1639459"/>
                  <a:pt x="5000070" y="1683577"/>
                </a:cubicBezTo>
                <a:cubicBezTo>
                  <a:pt x="5032329" y="1727696"/>
                  <a:pt x="5048458" y="1797905"/>
                  <a:pt x="5048458" y="1894206"/>
                </a:cubicBezTo>
                <a:cubicBezTo>
                  <a:pt x="5046560" y="2064512"/>
                  <a:pt x="4982992" y="2149665"/>
                  <a:pt x="4857753" y="2149665"/>
                </a:cubicBezTo>
                <a:cubicBezTo>
                  <a:pt x="4800352" y="2149665"/>
                  <a:pt x="4754929" y="2126894"/>
                  <a:pt x="4721485" y="2081353"/>
                </a:cubicBezTo>
                <a:cubicBezTo>
                  <a:pt x="4688040" y="2035812"/>
                  <a:pt x="4671318" y="1969634"/>
                  <a:pt x="4671318" y="1882821"/>
                </a:cubicBezTo>
                <a:cubicBezTo>
                  <a:pt x="4671318" y="1795533"/>
                  <a:pt x="4688040" y="1729475"/>
                  <a:pt x="4721485" y="1684645"/>
                </a:cubicBezTo>
                <a:cubicBezTo>
                  <a:pt x="4754929" y="1639815"/>
                  <a:pt x="4799640" y="1617400"/>
                  <a:pt x="4855619" y="1617400"/>
                </a:cubicBezTo>
                <a:close/>
                <a:moveTo>
                  <a:pt x="3995248" y="1615977"/>
                </a:moveTo>
                <a:cubicBezTo>
                  <a:pt x="4059290" y="1615977"/>
                  <a:pt x="4107204" y="1638747"/>
                  <a:pt x="4138988" y="1684289"/>
                </a:cubicBezTo>
                <a:cubicBezTo>
                  <a:pt x="4170772" y="1729830"/>
                  <a:pt x="4186664" y="1796008"/>
                  <a:pt x="4186664" y="1882821"/>
                </a:cubicBezTo>
                <a:cubicBezTo>
                  <a:pt x="4186664" y="1968686"/>
                  <a:pt x="4170772" y="2034626"/>
                  <a:pt x="4138988" y="2080641"/>
                </a:cubicBezTo>
                <a:cubicBezTo>
                  <a:pt x="4107204" y="2126657"/>
                  <a:pt x="4059765" y="2149665"/>
                  <a:pt x="3996671" y="2149665"/>
                </a:cubicBezTo>
                <a:cubicBezTo>
                  <a:pt x="3933103" y="2149665"/>
                  <a:pt x="3885190" y="2126657"/>
                  <a:pt x="3852931" y="2080641"/>
                </a:cubicBezTo>
                <a:cubicBezTo>
                  <a:pt x="3820672" y="2034626"/>
                  <a:pt x="3804543" y="1968923"/>
                  <a:pt x="3804543" y="1883533"/>
                </a:cubicBezTo>
                <a:cubicBezTo>
                  <a:pt x="3804543" y="1796719"/>
                  <a:pt x="3820554" y="1730423"/>
                  <a:pt x="3852575" y="1684645"/>
                </a:cubicBezTo>
                <a:cubicBezTo>
                  <a:pt x="3884596" y="1638866"/>
                  <a:pt x="3932154" y="1615977"/>
                  <a:pt x="3995248" y="1615977"/>
                </a:cubicBezTo>
                <a:close/>
                <a:moveTo>
                  <a:pt x="5422216" y="1494296"/>
                </a:moveTo>
                <a:lnTo>
                  <a:pt x="5422216" y="2276327"/>
                </a:lnTo>
                <a:lnTo>
                  <a:pt x="5608652" y="2276327"/>
                </a:lnTo>
                <a:lnTo>
                  <a:pt x="5608652" y="1494296"/>
                </a:lnTo>
                <a:close/>
                <a:moveTo>
                  <a:pt x="7039081" y="1475083"/>
                </a:moveTo>
                <a:cubicBezTo>
                  <a:pt x="7010143" y="1475083"/>
                  <a:pt x="6982984" y="1477692"/>
                  <a:pt x="6957604" y="1482910"/>
                </a:cubicBezTo>
                <a:cubicBezTo>
                  <a:pt x="6932224" y="1488129"/>
                  <a:pt x="6910877" y="1494533"/>
                  <a:pt x="6893562" y="1502123"/>
                </a:cubicBezTo>
                <a:cubicBezTo>
                  <a:pt x="6876246" y="1509714"/>
                  <a:pt x="6859880" y="1519320"/>
                  <a:pt x="6844462" y="1530942"/>
                </a:cubicBezTo>
                <a:cubicBezTo>
                  <a:pt x="6829045" y="1542565"/>
                  <a:pt x="6816948" y="1553002"/>
                  <a:pt x="6808171" y="1562252"/>
                </a:cubicBezTo>
                <a:cubicBezTo>
                  <a:pt x="6799395" y="1571503"/>
                  <a:pt x="6790263" y="1582058"/>
                  <a:pt x="6780775" y="1593918"/>
                </a:cubicBezTo>
                <a:lnTo>
                  <a:pt x="6759428" y="1494296"/>
                </a:lnTo>
                <a:lnTo>
                  <a:pt x="6608572" y="1494296"/>
                </a:lnTo>
                <a:lnTo>
                  <a:pt x="6608572" y="2276327"/>
                </a:lnTo>
                <a:lnTo>
                  <a:pt x="6795007" y="2276327"/>
                </a:lnTo>
                <a:lnTo>
                  <a:pt x="6795007" y="1897053"/>
                </a:lnTo>
                <a:cubicBezTo>
                  <a:pt x="6795007" y="1830164"/>
                  <a:pt x="6800463" y="1772763"/>
                  <a:pt x="6811374" y="1724849"/>
                </a:cubicBezTo>
                <a:cubicBezTo>
                  <a:pt x="6826080" y="1692591"/>
                  <a:pt x="6847664" y="1666499"/>
                  <a:pt x="6876128" y="1646575"/>
                </a:cubicBezTo>
                <a:cubicBezTo>
                  <a:pt x="6904591" y="1626651"/>
                  <a:pt x="6938510" y="1616688"/>
                  <a:pt x="6977884" y="1616688"/>
                </a:cubicBezTo>
                <a:cubicBezTo>
                  <a:pt x="7026272" y="1616688"/>
                  <a:pt x="7059717" y="1633766"/>
                  <a:pt x="7078218" y="1667922"/>
                </a:cubicBezTo>
                <a:cubicBezTo>
                  <a:pt x="7096719" y="1702079"/>
                  <a:pt x="7105970" y="1754024"/>
                  <a:pt x="7105970" y="1823759"/>
                </a:cubicBezTo>
                <a:lnTo>
                  <a:pt x="7105970" y="2276327"/>
                </a:lnTo>
                <a:lnTo>
                  <a:pt x="7292405" y="2276327"/>
                </a:lnTo>
                <a:lnTo>
                  <a:pt x="7292405" y="1818778"/>
                </a:lnTo>
                <a:cubicBezTo>
                  <a:pt x="7297149" y="1777981"/>
                  <a:pt x="7306162" y="1743113"/>
                  <a:pt x="7319445" y="1714175"/>
                </a:cubicBezTo>
                <a:cubicBezTo>
                  <a:pt x="7351229" y="1648710"/>
                  <a:pt x="7403412" y="1615977"/>
                  <a:pt x="7475993" y="1615977"/>
                </a:cubicBezTo>
                <a:cubicBezTo>
                  <a:pt x="7523432" y="1615977"/>
                  <a:pt x="7555572" y="1632936"/>
                  <a:pt x="7572413" y="1666855"/>
                </a:cubicBezTo>
                <a:cubicBezTo>
                  <a:pt x="7589254" y="1700774"/>
                  <a:pt x="7597674" y="1755922"/>
                  <a:pt x="7597674" y="1832298"/>
                </a:cubicBezTo>
                <a:lnTo>
                  <a:pt x="7597674" y="2276327"/>
                </a:lnTo>
                <a:lnTo>
                  <a:pt x="7784821" y="2276327"/>
                </a:lnTo>
                <a:lnTo>
                  <a:pt x="7784821" y="1776795"/>
                </a:lnTo>
                <a:cubicBezTo>
                  <a:pt x="7784821" y="1677173"/>
                  <a:pt x="7763829" y="1601982"/>
                  <a:pt x="7721846" y="1551223"/>
                </a:cubicBezTo>
                <a:cubicBezTo>
                  <a:pt x="7679862" y="1500463"/>
                  <a:pt x="7614041" y="1475083"/>
                  <a:pt x="7524381" y="1475083"/>
                </a:cubicBezTo>
                <a:cubicBezTo>
                  <a:pt x="7469826" y="1475083"/>
                  <a:pt x="7420253" y="1485994"/>
                  <a:pt x="7375660" y="1507816"/>
                </a:cubicBezTo>
                <a:cubicBezTo>
                  <a:pt x="7331067" y="1529638"/>
                  <a:pt x="7294777" y="1560710"/>
                  <a:pt x="7266788" y="1601034"/>
                </a:cubicBezTo>
                <a:cubicBezTo>
                  <a:pt x="7251607" y="1567352"/>
                  <a:pt x="7225397" y="1537940"/>
                  <a:pt x="7188158" y="1512797"/>
                </a:cubicBezTo>
                <a:cubicBezTo>
                  <a:pt x="7150918" y="1487654"/>
                  <a:pt x="7101226" y="1475083"/>
                  <a:pt x="7039081" y="1475083"/>
                </a:cubicBezTo>
                <a:close/>
                <a:moveTo>
                  <a:pt x="6122006" y="1475083"/>
                </a:moveTo>
                <a:cubicBezTo>
                  <a:pt x="6014794" y="1475083"/>
                  <a:pt x="5915173" y="1494770"/>
                  <a:pt x="5823141" y="1534145"/>
                </a:cubicBezTo>
                <a:cubicBezTo>
                  <a:pt x="5823615" y="1535093"/>
                  <a:pt x="5831443" y="1556441"/>
                  <a:pt x="5846623" y="1598187"/>
                </a:cubicBezTo>
                <a:cubicBezTo>
                  <a:pt x="5861803" y="1639933"/>
                  <a:pt x="5869631" y="1661518"/>
                  <a:pt x="5870105" y="1662941"/>
                </a:cubicBezTo>
                <a:cubicBezTo>
                  <a:pt x="5963560" y="1627362"/>
                  <a:pt x="6042072" y="1609573"/>
                  <a:pt x="6105640" y="1609573"/>
                </a:cubicBezTo>
                <a:cubicBezTo>
                  <a:pt x="6150232" y="1609573"/>
                  <a:pt x="6183440" y="1620365"/>
                  <a:pt x="6205262" y="1641950"/>
                </a:cubicBezTo>
                <a:cubicBezTo>
                  <a:pt x="6227084" y="1663534"/>
                  <a:pt x="6237995" y="1698046"/>
                  <a:pt x="6237995" y="1745485"/>
                </a:cubicBezTo>
                <a:lnTo>
                  <a:pt x="6237995" y="1786757"/>
                </a:lnTo>
                <a:cubicBezTo>
                  <a:pt x="6225660" y="1788180"/>
                  <a:pt x="6208820" y="1789841"/>
                  <a:pt x="6187472" y="1791738"/>
                </a:cubicBezTo>
                <a:cubicBezTo>
                  <a:pt x="6166125" y="1793636"/>
                  <a:pt x="6146912" y="1795533"/>
                  <a:pt x="6129834" y="1797431"/>
                </a:cubicBezTo>
                <a:cubicBezTo>
                  <a:pt x="6112756" y="1799328"/>
                  <a:pt x="6096864" y="1801226"/>
                  <a:pt x="6082158" y="1803124"/>
                </a:cubicBezTo>
                <a:cubicBezTo>
                  <a:pt x="5974945" y="1813560"/>
                  <a:pt x="5894774" y="1838347"/>
                  <a:pt x="5841642" y="1877484"/>
                </a:cubicBezTo>
                <a:cubicBezTo>
                  <a:pt x="5788510" y="1916621"/>
                  <a:pt x="5761945" y="1976750"/>
                  <a:pt x="5761945" y="2057871"/>
                </a:cubicBezTo>
                <a:cubicBezTo>
                  <a:pt x="5761945" y="2133299"/>
                  <a:pt x="5784359" y="2191056"/>
                  <a:pt x="5829189" y="2231142"/>
                </a:cubicBezTo>
                <a:cubicBezTo>
                  <a:pt x="5874019" y="2271228"/>
                  <a:pt x="5932725" y="2291270"/>
                  <a:pt x="6005306" y="2291270"/>
                </a:cubicBezTo>
                <a:cubicBezTo>
                  <a:pt x="6058438" y="2291270"/>
                  <a:pt x="6103624" y="2282376"/>
                  <a:pt x="6140863" y="2264586"/>
                </a:cubicBezTo>
                <a:cubicBezTo>
                  <a:pt x="6178103" y="2246796"/>
                  <a:pt x="6216173" y="2218926"/>
                  <a:pt x="6255073" y="2180975"/>
                </a:cubicBezTo>
                <a:cubicBezTo>
                  <a:pt x="6255073" y="2182872"/>
                  <a:pt x="6260054" y="2198765"/>
                  <a:pt x="6270016" y="2228651"/>
                </a:cubicBezTo>
                <a:cubicBezTo>
                  <a:pt x="6279978" y="2258538"/>
                  <a:pt x="6285197" y="2274430"/>
                  <a:pt x="6285671" y="2276327"/>
                </a:cubicBezTo>
                <a:lnTo>
                  <a:pt x="6423718" y="2276327"/>
                </a:lnTo>
                <a:lnTo>
                  <a:pt x="6423718" y="1766121"/>
                </a:lnTo>
                <a:cubicBezTo>
                  <a:pt x="6423718" y="1663653"/>
                  <a:pt x="6399762" y="1589530"/>
                  <a:pt x="6351848" y="1543751"/>
                </a:cubicBezTo>
                <a:cubicBezTo>
                  <a:pt x="6303935" y="1497972"/>
                  <a:pt x="6227321" y="1475083"/>
                  <a:pt x="6122006" y="1475083"/>
                </a:cubicBezTo>
                <a:close/>
                <a:moveTo>
                  <a:pt x="3999517" y="1475083"/>
                </a:moveTo>
                <a:cubicBezTo>
                  <a:pt x="3878548" y="1475083"/>
                  <a:pt x="3784856" y="1511492"/>
                  <a:pt x="3718442" y="1584311"/>
                </a:cubicBezTo>
                <a:cubicBezTo>
                  <a:pt x="3652027" y="1657130"/>
                  <a:pt x="3618820" y="1756633"/>
                  <a:pt x="3618820" y="1882821"/>
                </a:cubicBezTo>
                <a:cubicBezTo>
                  <a:pt x="3618820" y="2005214"/>
                  <a:pt x="3652027" y="2103887"/>
                  <a:pt x="3718442" y="2178840"/>
                </a:cubicBezTo>
                <a:cubicBezTo>
                  <a:pt x="3784856" y="2253794"/>
                  <a:pt x="3875939" y="2291270"/>
                  <a:pt x="3991690" y="2291270"/>
                </a:cubicBezTo>
                <a:cubicBezTo>
                  <a:pt x="4112185" y="2291270"/>
                  <a:pt x="4205877" y="2254387"/>
                  <a:pt x="4272766" y="2180619"/>
                </a:cubicBezTo>
                <a:cubicBezTo>
                  <a:pt x="4339655" y="2106852"/>
                  <a:pt x="4373099" y="2007585"/>
                  <a:pt x="4373099" y="1882821"/>
                </a:cubicBezTo>
                <a:cubicBezTo>
                  <a:pt x="4373099" y="1759480"/>
                  <a:pt x="4340011" y="1660688"/>
                  <a:pt x="4273833" y="1586446"/>
                </a:cubicBezTo>
                <a:cubicBezTo>
                  <a:pt x="4207656" y="1512204"/>
                  <a:pt x="4116217" y="1475083"/>
                  <a:pt x="3999517" y="1475083"/>
                </a:cubicBezTo>
                <a:close/>
                <a:moveTo>
                  <a:pt x="3196674" y="1475083"/>
                </a:moveTo>
                <a:cubicBezTo>
                  <a:pt x="3099424" y="1475083"/>
                  <a:pt x="3010950" y="1514457"/>
                  <a:pt x="2931253" y="1593206"/>
                </a:cubicBezTo>
                <a:lnTo>
                  <a:pt x="2910616" y="1494296"/>
                </a:lnTo>
                <a:lnTo>
                  <a:pt x="2760473" y="1494296"/>
                </a:lnTo>
                <a:lnTo>
                  <a:pt x="2760473" y="2276327"/>
                </a:lnTo>
                <a:lnTo>
                  <a:pt x="2946908" y="2276327"/>
                </a:lnTo>
                <a:lnTo>
                  <a:pt x="2946908" y="1895630"/>
                </a:lnTo>
                <a:cubicBezTo>
                  <a:pt x="2946908" y="1818778"/>
                  <a:pt x="2951414" y="1761852"/>
                  <a:pt x="2960428" y="1724849"/>
                </a:cubicBezTo>
                <a:cubicBezTo>
                  <a:pt x="2975608" y="1693540"/>
                  <a:pt x="2999921" y="1667567"/>
                  <a:pt x="3033365" y="1646931"/>
                </a:cubicBezTo>
                <a:cubicBezTo>
                  <a:pt x="3066810" y="1626295"/>
                  <a:pt x="3103693" y="1615977"/>
                  <a:pt x="3144017" y="1615977"/>
                </a:cubicBezTo>
                <a:cubicBezTo>
                  <a:pt x="3195725" y="1615977"/>
                  <a:pt x="3231541" y="1631632"/>
                  <a:pt x="3251466" y="1662941"/>
                </a:cubicBezTo>
                <a:cubicBezTo>
                  <a:pt x="3271390" y="1694251"/>
                  <a:pt x="3281589" y="1741453"/>
                  <a:pt x="3282064" y="1804547"/>
                </a:cubicBezTo>
                <a:lnTo>
                  <a:pt x="3282064" y="2276327"/>
                </a:lnTo>
                <a:lnTo>
                  <a:pt x="3469211" y="2276327"/>
                </a:lnTo>
                <a:lnTo>
                  <a:pt x="3469211" y="1781776"/>
                </a:lnTo>
                <a:cubicBezTo>
                  <a:pt x="3469211" y="1682154"/>
                  <a:pt x="3446558" y="1606133"/>
                  <a:pt x="3401254" y="1553713"/>
                </a:cubicBezTo>
                <a:cubicBezTo>
                  <a:pt x="3355950" y="1501293"/>
                  <a:pt x="3287757" y="1475083"/>
                  <a:pt x="3196674" y="1475083"/>
                </a:cubicBezTo>
                <a:close/>
                <a:moveTo>
                  <a:pt x="5422216" y="1221047"/>
                </a:moveTo>
                <a:lnTo>
                  <a:pt x="5422216" y="1380442"/>
                </a:lnTo>
                <a:lnTo>
                  <a:pt x="5609363" y="1380442"/>
                </a:lnTo>
                <a:lnTo>
                  <a:pt x="5609363" y="1221047"/>
                </a:lnTo>
                <a:close/>
                <a:moveTo>
                  <a:pt x="5227777" y="1194007"/>
                </a:moveTo>
                <a:lnTo>
                  <a:pt x="5041342" y="1206104"/>
                </a:lnTo>
                <a:lnTo>
                  <a:pt x="5041342" y="1458717"/>
                </a:lnTo>
                <a:cubicBezTo>
                  <a:pt x="5041342" y="1501886"/>
                  <a:pt x="5043714" y="1546716"/>
                  <a:pt x="5048458" y="1593206"/>
                </a:cubicBezTo>
                <a:cubicBezTo>
                  <a:pt x="5002442" y="1514457"/>
                  <a:pt x="4923931" y="1475083"/>
                  <a:pt x="4812923" y="1475083"/>
                </a:cubicBezTo>
                <a:cubicBezTo>
                  <a:pt x="4710930" y="1475083"/>
                  <a:pt x="4630877" y="1511967"/>
                  <a:pt x="4572764" y="1585734"/>
                </a:cubicBezTo>
                <a:cubicBezTo>
                  <a:pt x="4514651" y="1659502"/>
                  <a:pt x="4485595" y="1757108"/>
                  <a:pt x="4485595" y="1878551"/>
                </a:cubicBezTo>
                <a:cubicBezTo>
                  <a:pt x="4485595" y="2003790"/>
                  <a:pt x="4514770" y="2103887"/>
                  <a:pt x="4573120" y="2178840"/>
                </a:cubicBezTo>
                <a:cubicBezTo>
                  <a:pt x="4631470" y="2253794"/>
                  <a:pt x="4711641" y="2291270"/>
                  <a:pt x="4813635" y="2291270"/>
                </a:cubicBezTo>
                <a:cubicBezTo>
                  <a:pt x="4842098" y="2291270"/>
                  <a:pt x="4868071" y="2288543"/>
                  <a:pt x="4891554" y="2283087"/>
                </a:cubicBezTo>
                <a:cubicBezTo>
                  <a:pt x="4915036" y="2277632"/>
                  <a:pt x="4934486" y="2271228"/>
                  <a:pt x="4949904" y="2263874"/>
                </a:cubicBezTo>
                <a:cubicBezTo>
                  <a:pt x="4965321" y="2256521"/>
                  <a:pt x="4979671" y="2246796"/>
                  <a:pt x="4992954" y="2234700"/>
                </a:cubicBezTo>
                <a:cubicBezTo>
                  <a:pt x="5006237" y="2222603"/>
                  <a:pt x="5016318" y="2211929"/>
                  <a:pt x="5023197" y="2202678"/>
                </a:cubicBezTo>
                <a:cubicBezTo>
                  <a:pt x="5030075" y="2193428"/>
                  <a:pt x="5037547" y="2182398"/>
                  <a:pt x="5045612" y="2169590"/>
                </a:cubicBezTo>
                <a:lnTo>
                  <a:pt x="5066247" y="2276327"/>
                </a:lnTo>
                <a:lnTo>
                  <a:pt x="5227777" y="2276327"/>
                </a:lnTo>
                <a:close/>
                <a:moveTo>
                  <a:pt x="1688125" y="604910"/>
                </a:moveTo>
                <a:cubicBezTo>
                  <a:pt x="1198654" y="604910"/>
                  <a:pt x="801859" y="1021744"/>
                  <a:pt x="801859" y="1535935"/>
                </a:cubicBezTo>
                <a:cubicBezTo>
                  <a:pt x="801859" y="2050126"/>
                  <a:pt x="1198654" y="2466959"/>
                  <a:pt x="1688125" y="2466959"/>
                </a:cubicBezTo>
                <a:cubicBezTo>
                  <a:pt x="1718718" y="2466959"/>
                  <a:pt x="1748947" y="2465331"/>
                  <a:pt x="1778741" y="2462152"/>
                </a:cubicBezTo>
                <a:lnTo>
                  <a:pt x="1842015" y="2452008"/>
                </a:lnTo>
                <a:lnTo>
                  <a:pt x="1873787" y="2448038"/>
                </a:lnTo>
                <a:lnTo>
                  <a:pt x="1886683" y="2442657"/>
                </a:lnTo>
                <a:lnTo>
                  <a:pt x="1931200" y="2430632"/>
                </a:lnTo>
                <a:lnTo>
                  <a:pt x="1929767" y="2424679"/>
                </a:lnTo>
                <a:lnTo>
                  <a:pt x="1949304" y="2416527"/>
                </a:lnTo>
                <a:lnTo>
                  <a:pt x="1961348" y="2407493"/>
                </a:lnTo>
                <a:lnTo>
                  <a:pt x="2007807" y="2377882"/>
                </a:lnTo>
                <a:cubicBezTo>
                  <a:pt x="2057049" y="2335191"/>
                  <a:pt x="2088436" y="2270584"/>
                  <a:pt x="2088436" y="2198276"/>
                </a:cubicBezTo>
                <a:cubicBezTo>
                  <a:pt x="2088436" y="2069728"/>
                  <a:pt x="1989238" y="1965520"/>
                  <a:pt x="1866870" y="1965520"/>
                </a:cubicBezTo>
                <a:lnTo>
                  <a:pt x="1850142" y="1967291"/>
                </a:lnTo>
                <a:lnTo>
                  <a:pt x="1846649" y="1968581"/>
                </a:lnTo>
                <a:cubicBezTo>
                  <a:pt x="1832635" y="1972818"/>
                  <a:pt x="1817660" y="1976467"/>
                  <a:pt x="1801903" y="1979449"/>
                </a:cubicBezTo>
                <a:lnTo>
                  <a:pt x="1790976" y="1980436"/>
                </a:lnTo>
                <a:lnTo>
                  <a:pt x="1780626" y="1983811"/>
                </a:lnTo>
                <a:lnTo>
                  <a:pt x="1763740" y="1993439"/>
                </a:lnTo>
                <a:lnTo>
                  <a:pt x="1688125" y="2001447"/>
                </a:lnTo>
                <a:cubicBezTo>
                  <a:pt x="1443389" y="2001447"/>
                  <a:pt x="1244992" y="1793030"/>
                  <a:pt x="1244992" y="1535935"/>
                </a:cubicBezTo>
                <a:cubicBezTo>
                  <a:pt x="1244992" y="1278839"/>
                  <a:pt x="1443389" y="1070422"/>
                  <a:pt x="1688125" y="1070422"/>
                </a:cubicBezTo>
                <a:cubicBezTo>
                  <a:pt x="1932861" y="1070422"/>
                  <a:pt x="2131258" y="1278839"/>
                  <a:pt x="2131258" y="1535935"/>
                </a:cubicBezTo>
                <a:lnTo>
                  <a:pt x="2130354" y="1545363"/>
                </a:lnTo>
                <a:lnTo>
                  <a:pt x="2131502" y="1545374"/>
                </a:lnTo>
                <a:lnTo>
                  <a:pt x="2131502" y="2084756"/>
                </a:lnTo>
                <a:lnTo>
                  <a:pt x="2136186" y="2084756"/>
                </a:lnTo>
                <a:lnTo>
                  <a:pt x="2134410" y="2103639"/>
                </a:lnTo>
                <a:cubicBezTo>
                  <a:pt x="2134410" y="2233990"/>
                  <a:pt x="2232904" y="2339661"/>
                  <a:pt x="2354400" y="2339661"/>
                </a:cubicBezTo>
                <a:cubicBezTo>
                  <a:pt x="2475897" y="2339661"/>
                  <a:pt x="2574391" y="2233990"/>
                  <a:pt x="2574391" y="2103639"/>
                </a:cubicBezTo>
                <a:lnTo>
                  <a:pt x="2572616" y="2084756"/>
                </a:lnTo>
                <a:lnTo>
                  <a:pt x="2574389" y="2084756"/>
                </a:lnTo>
                <a:lnTo>
                  <a:pt x="2574389" y="1535953"/>
                </a:lnTo>
                <a:lnTo>
                  <a:pt x="2574391" y="1535935"/>
                </a:lnTo>
                <a:lnTo>
                  <a:pt x="2574389" y="1535917"/>
                </a:lnTo>
                <a:lnTo>
                  <a:pt x="2574389" y="1485183"/>
                </a:lnTo>
                <a:lnTo>
                  <a:pt x="2571951" y="1485183"/>
                </a:lnTo>
                <a:lnTo>
                  <a:pt x="2569815" y="1440743"/>
                </a:lnTo>
                <a:cubicBezTo>
                  <a:pt x="2524429" y="971267"/>
                  <a:pt x="2147004" y="604910"/>
                  <a:pt x="1688125" y="604910"/>
                </a:cubicBezTo>
                <a:close/>
                <a:moveTo>
                  <a:pt x="1779563" y="0"/>
                </a:moveTo>
                <a:lnTo>
                  <a:pt x="7153422" y="0"/>
                </a:lnTo>
                <a:cubicBezTo>
                  <a:pt x="8136248" y="0"/>
                  <a:pt x="8932985" y="796737"/>
                  <a:pt x="8932985" y="1779563"/>
                </a:cubicBezTo>
                <a:cubicBezTo>
                  <a:pt x="8932985" y="2762389"/>
                  <a:pt x="8136248" y="3559126"/>
                  <a:pt x="7153422" y="3559126"/>
                </a:cubicBezTo>
                <a:lnTo>
                  <a:pt x="1779563" y="3559126"/>
                </a:lnTo>
                <a:cubicBezTo>
                  <a:pt x="796737" y="3559126"/>
                  <a:pt x="0" y="2762389"/>
                  <a:pt x="0" y="1779563"/>
                </a:cubicBezTo>
                <a:cubicBezTo>
                  <a:pt x="0" y="796737"/>
                  <a:pt x="796737" y="0"/>
                  <a:pt x="1779563" y="0"/>
                </a:cubicBezTo>
                <a:close/>
              </a:path>
            </a:pathLst>
          </a:custGeom>
          <a:solidFill>
            <a:srgbClr val="8800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EE6E-86AF-A85D-14D6-CC8A70DA39A8}"/>
              </a:ext>
            </a:extLst>
          </p:cNvPr>
          <p:cNvSpPr txBox="1"/>
          <p:nvPr/>
        </p:nvSpPr>
        <p:spPr>
          <a:xfrm>
            <a:off x="0" y="4895655"/>
            <a:ext cx="9601200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COMMERCE</a:t>
            </a:r>
          </a:p>
          <a:p>
            <a:pPr algn="ctr"/>
            <a:r>
              <a:rPr lang="en-US" sz="36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ICSE/CBSE/WB High School</a:t>
            </a:r>
          </a:p>
          <a:p>
            <a:pPr algn="ctr"/>
            <a:r>
              <a:rPr lang="en-US" sz="36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BCom, BBA, CA, CMA, CS, CFA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AA5ADE-4557-12CF-A057-98467B4E08FE}"/>
              </a:ext>
            </a:extLst>
          </p:cNvPr>
          <p:cNvSpPr/>
          <p:nvPr/>
        </p:nvSpPr>
        <p:spPr>
          <a:xfrm>
            <a:off x="375164" y="4922162"/>
            <a:ext cx="8942105" cy="3664509"/>
          </a:xfrm>
          <a:prstGeom prst="rect">
            <a:avLst/>
          </a:prstGeom>
          <a:noFill/>
          <a:ln w="57150" cmpd="thickThin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800000"/>
                </a:solidFill>
              </a:ln>
              <a:noFill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D714B1-0E33-6475-70B3-93ED38AC2A92}"/>
              </a:ext>
            </a:extLst>
          </p:cNvPr>
          <p:cNvSpPr txBox="1"/>
          <p:nvPr/>
        </p:nvSpPr>
        <p:spPr>
          <a:xfrm>
            <a:off x="-4844" y="8621210"/>
            <a:ext cx="96012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1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Finest Teachers from Best Institutes</a:t>
            </a:r>
          </a:p>
          <a:p>
            <a:pPr algn="ctr"/>
            <a:r>
              <a:rPr lang="en-US" sz="31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Smart Classrooms, AC, CCTV, Latest Techniques</a:t>
            </a:r>
          </a:p>
          <a:p>
            <a:pPr algn="ctr"/>
            <a:r>
              <a:rPr lang="en-US" sz="31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International Management, App Arriving Soon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0CC0C07-1C28-AE30-9C78-12D51F05B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44" y="3272881"/>
            <a:ext cx="1473203" cy="1225877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61E939F-73DC-648A-514F-DC84E310702D}"/>
              </a:ext>
            </a:extLst>
          </p:cNvPr>
          <p:cNvSpPr/>
          <p:nvPr/>
        </p:nvSpPr>
        <p:spPr>
          <a:xfrm>
            <a:off x="2421023" y="4172011"/>
            <a:ext cx="728237" cy="679605"/>
          </a:xfrm>
          <a:custGeom>
            <a:avLst/>
            <a:gdLst>
              <a:gd name="connsiteX0" fmla="*/ 1300320 w 2077746"/>
              <a:gd name="connsiteY0" fmla="*/ 882924 h 1938992"/>
              <a:gd name="connsiteX1" fmla="*/ 1220451 w 2077746"/>
              <a:gd name="connsiteY1" fmla="*/ 886223 h 1938992"/>
              <a:gd name="connsiteX2" fmla="*/ 1228188 w 2077746"/>
              <a:gd name="connsiteY2" fmla="*/ 1012536 h 1938992"/>
              <a:gd name="connsiteX3" fmla="*/ 1367734 w 2077746"/>
              <a:gd name="connsiteY3" fmla="*/ 1080905 h 1938992"/>
              <a:gd name="connsiteX4" fmla="*/ 1343597 w 2077746"/>
              <a:gd name="connsiteY4" fmla="*/ 1224539 h 1938992"/>
              <a:gd name="connsiteX5" fmla="*/ 1450014 w 2077746"/>
              <a:gd name="connsiteY5" fmla="*/ 1289678 h 1938992"/>
              <a:gd name="connsiteX6" fmla="*/ 1475929 w 2077746"/>
              <a:gd name="connsiteY6" fmla="*/ 1015852 h 1938992"/>
              <a:gd name="connsiteX7" fmla="*/ 1300320 w 2077746"/>
              <a:gd name="connsiteY7" fmla="*/ 882924 h 1938992"/>
              <a:gd name="connsiteX8" fmla="*/ 1273151 w 2077746"/>
              <a:gd name="connsiteY8" fmla="*/ 677060 h 1938992"/>
              <a:gd name="connsiteX9" fmla="*/ 1209539 w 2077746"/>
              <a:gd name="connsiteY9" fmla="*/ 679401 h 1938992"/>
              <a:gd name="connsiteX10" fmla="*/ 1208523 w 2077746"/>
              <a:gd name="connsiteY10" fmla="*/ 799946 h 1938992"/>
              <a:gd name="connsiteX11" fmla="*/ 1513161 w 2077746"/>
              <a:gd name="connsiteY11" fmla="*/ 972362 h 1938992"/>
              <a:gd name="connsiteX12" fmla="*/ 1502994 w 2077746"/>
              <a:gd name="connsiteY12" fmla="*/ 1299811 h 1938992"/>
              <a:gd name="connsiteX13" fmla="*/ 1613431 w 2077746"/>
              <a:gd name="connsiteY13" fmla="*/ 1345932 h 1938992"/>
              <a:gd name="connsiteX14" fmla="*/ 1613958 w 2077746"/>
              <a:gd name="connsiteY14" fmla="*/ 905834 h 1938992"/>
              <a:gd name="connsiteX15" fmla="*/ 1273151 w 2077746"/>
              <a:gd name="connsiteY15" fmla="*/ 677060 h 1938992"/>
              <a:gd name="connsiteX16" fmla="*/ 612597 w 2077746"/>
              <a:gd name="connsiteY16" fmla="*/ 475934 h 1938992"/>
              <a:gd name="connsiteX17" fmla="*/ 560599 w 2077746"/>
              <a:gd name="connsiteY17" fmla="*/ 1336620 h 1938992"/>
              <a:gd name="connsiteX18" fmla="*/ 1405917 w 2077746"/>
              <a:gd name="connsiteY18" fmla="*/ 1506679 h 1938992"/>
              <a:gd name="connsiteX19" fmla="*/ 1357778 w 2077746"/>
              <a:gd name="connsiteY19" fmla="*/ 1444134 h 1938992"/>
              <a:gd name="connsiteX20" fmla="*/ 1360534 w 2077746"/>
              <a:gd name="connsiteY20" fmla="*/ 1442410 h 1938992"/>
              <a:gd name="connsiteX21" fmla="*/ 1213967 w 2077746"/>
              <a:gd name="connsiteY21" fmla="*/ 1251979 h 1938992"/>
              <a:gd name="connsiteX22" fmla="*/ 802573 w 2077746"/>
              <a:gd name="connsiteY22" fmla="*/ 1181586 h 1938992"/>
              <a:gd name="connsiteX23" fmla="*/ 839838 w 2077746"/>
              <a:gd name="connsiteY23" fmla="*/ 765880 h 1938992"/>
              <a:gd name="connsiteX24" fmla="*/ 693270 w 2077746"/>
              <a:gd name="connsiteY24" fmla="*/ 575447 h 1938992"/>
              <a:gd name="connsiteX25" fmla="*/ 690898 w 2077746"/>
              <a:gd name="connsiteY25" fmla="*/ 577670 h 1938992"/>
              <a:gd name="connsiteX26" fmla="*/ 1221976 w 2077746"/>
              <a:gd name="connsiteY26" fmla="*/ 464182 h 1938992"/>
              <a:gd name="connsiteX27" fmla="*/ 1216368 w 2077746"/>
              <a:gd name="connsiteY27" fmla="*/ 587261 h 1938992"/>
              <a:gd name="connsiteX28" fmla="*/ 1690794 w 2077746"/>
              <a:gd name="connsiteY28" fmla="*/ 882403 h 1938992"/>
              <a:gd name="connsiteX29" fmla="*/ 1668591 w 2077746"/>
              <a:gd name="connsiteY29" fmla="*/ 1405644 h 1938992"/>
              <a:gd name="connsiteX30" fmla="*/ 1780575 w 2077746"/>
              <a:gd name="connsiteY30" fmla="*/ 1455270 h 1938992"/>
              <a:gd name="connsiteX31" fmla="*/ 1795860 w 2077746"/>
              <a:gd name="connsiteY31" fmla="*/ 817398 h 1938992"/>
              <a:gd name="connsiteX32" fmla="*/ 1221976 w 2077746"/>
              <a:gd name="connsiteY32" fmla="*/ 464182 h 1938992"/>
              <a:gd name="connsiteX33" fmla="*/ 1038873 w 2077746"/>
              <a:gd name="connsiteY33" fmla="*/ 0 h 1938992"/>
              <a:gd name="connsiteX34" fmla="*/ 2077746 w 2077746"/>
              <a:gd name="connsiteY34" fmla="*/ 969496 h 1938992"/>
              <a:gd name="connsiteX35" fmla="*/ 1038873 w 2077746"/>
              <a:gd name="connsiteY35" fmla="*/ 1938992 h 1938992"/>
              <a:gd name="connsiteX36" fmla="*/ 0 w 2077746"/>
              <a:gd name="connsiteY36" fmla="*/ 969496 h 1938992"/>
              <a:gd name="connsiteX37" fmla="*/ 1038873 w 2077746"/>
              <a:gd name="connsiteY37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77746" h="1938992">
                <a:moveTo>
                  <a:pt x="1300320" y="882924"/>
                </a:moveTo>
                <a:cubicBezTo>
                  <a:pt x="1274681" y="879653"/>
                  <a:pt x="1247794" y="880619"/>
                  <a:pt x="1220451" y="886223"/>
                </a:cubicBezTo>
                <a:lnTo>
                  <a:pt x="1228188" y="1012536"/>
                </a:lnTo>
                <a:cubicBezTo>
                  <a:pt x="1291465" y="991005"/>
                  <a:pt x="1349282" y="1019331"/>
                  <a:pt x="1367734" y="1080905"/>
                </a:cubicBezTo>
                <a:cubicBezTo>
                  <a:pt x="1380851" y="1124678"/>
                  <a:pt x="1371817" y="1178435"/>
                  <a:pt x="1343597" y="1224539"/>
                </a:cubicBezTo>
                <a:lnTo>
                  <a:pt x="1450014" y="1289678"/>
                </a:lnTo>
                <a:cubicBezTo>
                  <a:pt x="1502823" y="1203404"/>
                  <a:pt x="1512657" y="1099495"/>
                  <a:pt x="1475929" y="1015852"/>
                </a:cubicBezTo>
                <a:cubicBezTo>
                  <a:pt x="1442915" y="940668"/>
                  <a:pt x="1377236" y="892735"/>
                  <a:pt x="1300320" y="882924"/>
                </a:cubicBezTo>
                <a:close/>
                <a:moveTo>
                  <a:pt x="1273151" y="677060"/>
                </a:moveTo>
                <a:cubicBezTo>
                  <a:pt x="1252274" y="676216"/>
                  <a:pt x="1231027" y="676972"/>
                  <a:pt x="1209539" y="679401"/>
                </a:cubicBezTo>
                <a:lnTo>
                  <a:pt x="1208523" y="799946"/>
                </a:lnTo>
                <a:cubicBezTo>
                  <a:pt x="1340705" y="778982"/>
                  <a:pt x="1459901" y="846443"/>
                  <a:pt x="1513161" y="972362"/>
                </a:cubicBezTo>
                <a:cubicBezTo>
                  <a:pt x="1554464" y="1070009"/>
                  <a:pt x="1550720" y="1190567"/>
                  <a:pt x="1502994" y="1299811"/>
                </a:cubicBezTo>
                <a:lnTo>
                  <a:pt x="1613431" y="1345932"/>
                </a:lnTo>
                <a:cubicBezTo>
                  <a:pt x="1676745" y="1199598"/>
                  <a:pt x="1676941" y="1036816"/>
                  <a:pt x="1613958" y="905834"/>
                </a:cubicBezTo>
                <a:cubicBezTo>
                  <a:pt x="1547356" y="767323"/>
                  <a:pt x="1419293" y="682969"/>
                  <a:pt x="1273151" y="677060"/>
                </a:cubicBezTo>
                <a:close/>
                <a:moveTo>
                  <a:pt x="612597" y="475934"/>
                </a:moveTo>
                <a:cubicBezTo>
                  <a:pt x="364810" y="666646"/>
                  <a:pt x="341530" y="1051988"/>
                  <a:pt x="560599" y="1336620"/>
                </a:cubicBezTo>
                <a:cubicBezTo>
                  <a:pt x="779668" y="1621252"/>
                  <a:pt x="1158131" y="1697390"/>
                  <a:pt x="1405917" y="1506679"/>
                </a:cubicBezTo>
                <a:lnTo>
                  <a:pt x="1357778" y="1444134"/>
                </a:lnTo>
                <a:lnTo>
                  <a:pt x="1360534" y="1442410"/>
                </a:lnTo>
                <a:lnTo>
                  <a:pt x="1213967" y="1251979"/>
                </a:lnTo>
                <a:cubicBezTo>
                  <a:pt x="1090073" y="1347334"/>
                  <a:pt x="905886" y="1315818"/>
                  <a:pt x="802573" y="1181586"/>
                </a:cubicBezTo>
                <a:cubicBezTo>
                  <a:pt x="699260" y="1047353"/>
                  <a:pt x="715944" y="861236"/>
                  <a:pt x="839838" y="765880"/>
                </a:cubicBezTo>
                <a:lnTo>
                  <a:pt x="693270" y="575447"/>
                </a:lnTo>
                <a:lnTo>
                  <a:pt x="690898" y="577670"/>
                </a:lnTo>
                <a:close/>
                <a:moveTo>
                  <a:pt x="1221976" y="464182"/>
                </a:moveTo>
                <a:lnTo>
                  <a:pt x="1216368" y="587261"/>
                </a:lnTo>
                <a:cubicBezTo>
                  <a:pt x="1425149" y="567237"/>
                  <a:pt x="1609470" y="681905"/>
                  <a:pt x="1690794" y="882403"/>
                </a:cubicBezTo>
                <a:cubicBezTo>
                  <a:pt x="1755005" y="1040709"/>
                  <a:pt x="1746840" y="1233122"/>
                  <a:pt x="1668591" y="1405644"/>
                </a:cubicBezTo>
                <a:lnTo>
                  <a:pt x="1780575" y="1455270"/>
                </a:lnTo>
                <a:cubicBezTo>
                  <a:pt x="1875400" y="1245470"/>
                  <a:pt x="1881039" y="1010180"/>
                  <a:pt x="1795860" y="817398"/>
                </a:cubicBezTo>
                <a:cubicBezTo>
                  <a:pt x="1692426" y="583300"/>
                  <a:pt x="1471061" y="447053"/>
                  <a:pt x="1221976" y="464182"/>
                </a:cubicBezTo>
                <a:close/>
                <a:moveTo>
                  <a:pt x="1038873" y="0"/>
                </a:moveTo>
                <a:cubicBezTo>
                  <a:pt x="1612627" y="0"/>
                  <a:pt x="2077746" y="434058"/>
                  <a:pt x="2077746" y="969496"/>
                </a:cubicBezTo>
                <a:cubicBezTo>
                  <a:pt x="2077746" y="1504934"/>
                  <a:pt x="1612627" y="1938992"/>
                  <a:pt x="1038873" y="1938992"/>
                </a:cubicBezTo>
                <a:cubicBezTo>
                  <a:pt x="465119" y="1938992"/>
                  <a:pt x="0" y="1504934"/>
                  <a:pt x="0" y="969496"/>
                </a:cubicBezTo>
                <a:cubicBezTo>
                  <a:pt x="0" y="434058"/>
                  <a:pt x="465119" y="0"/>
                  <a:pt x="1038873" y="0"/>
                </a:cubicBezTo>
                <a:close/>
              </a:path>
            </a:pathLst>
          </a:custGeom>
          <a:solidFill>
            <a:srgbClr val="8800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E443E2-FD83-B395-7E43-B032027BB889}"/>
              </a:ext>
            </a:extLst>
          </p:cNvPr>
          <p:cNvSpPr txBox="1"/>
          <p:nvPr/>
        </p:nvSpPr>
        <p:spPr>
          <a:xfrm>
            <a:off x="4844" y="3002355"/>
            <a:ext cx="9601200" cy="1884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 cap="small">
                <a:solidFill>
                  <a:srgbClr val="880015"/>
                </a:solidFill>
                <a:latin typeface="Oxygen" panose="02000503000000000000" pitchFamily="2" charset="0"/>
              </a:defRPr>
            </a:lvl1pPr>
          </a:lstStyle>
          <a:p>
            <a:pPr algn="ctr"/>
            <a:r>
              <a:rPr lang="en-US" dirty="0"/>
              <a:t>N-1/25 </a:t>
            </a:r>
            <a:r>
              <a:rPr lang="en-US" sz="3600" dirty="0"/>
              <a:t>Patuli</a:t>
            </a:r>
            <a:r>
              <a:rPr lang="en-US" dirty="0"/>
              <a:t>, Kolkata 700094</a:t>
            </a:r>
          </a:p>
          <a:p>
            <a:pPr algn="ctr"/>
            <a:r>
              <a:rPr lang="en-US" dirty="0"/>
              <a:t>Near Patuli Fire Brigade &amp; Krishi Vikas</a:t>
            </a:r>
          </a:p>
          <a:p>
            <a:pPr algn="ctr">
              <a:lnSpc>
                <a:spcPct val="150000"/>
              </a:lnSpc>
            </a:pPr>
            <a:r>
              <a:rPr lang="en-US" sz="4000" dirty="0"/>
              <a:t>9073 700094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38F111-7140-4478-5280-4A93DDEF56A3}"/>
              </a:ext>
            </a:extLst>
          </p:cNvPr>
          <p:cNvSpPr/>
          <p:nvPr/>
        </p:nvSpPr>
        <p:spPr>
          <a:xfrm>
            <a:off x="6432013" y="4172011"/>
            <a:ext cx="744895" cy="679605"/>
          </a:xfrm>
          <a:custGeom>
            <a:avLst/>
            <a:gdLst>
              <a:gd name="connsiteX0" fmla="*/ 641008 w 2125271"/>
              <a:gd name="connsiteY0" fmla="*/ 440126 h 1938992"/>
              <a:gd name="connsiteX1" fmla="*/ 719309 w 2125271"/>
              <a:gd name="connsiteY1" fmla="*/ 541862 h 1938992"/>
              <a:gd name="connsiteX2" fmla="*/ 721681 w 2125271"/>
              <a:gd name="connsiteY2" fmla="*/ 539639 h 1938992"/>
              <a:gd name="connsiteX3" fmla="*/ 868249 w 2125271"/>
              <a:gd name="connsiteY3" fmla="*/ 730072 h 1938992"/>
              <a:gd name="connsiteX4" fmla="*/ 830984 w 2125271"/>
              <a:gd name="connsiteY4" fmla="*/ 1145778 h 1938992"/>
              <a:gd name="connsiteX5" fmla="*/ 1242378 w 2125271"/>
              <a:gd name="connsiteY5" fmla="*/ 1216171 h 1938992"/>
              <a:gd name="connsiteX6" fmla="*/ 1388945 w 2125271"/>
              <a:gd name="connsiteY6" fmla="*/ 1406602 h 1938992"/>
              <a:gd name="connsiteX7" fmla="*/ 1386189 w 2125271"/>
              <a:gd name="connsiteY7" fmla="*/ 1408326 h 1938992"/>
              <a:gd name="connsiteX8" fmla="*/ 1434328 w 2125271"/>
              <a:gd name="connsiteY8" fmla="*/ 1470871 h 1938992"/>
              <a:gd name="connsiteX9" fmla="*/ 589010 w 2125271"/>
              <a:gd name="connsiteY9" fmla="*/ 1300812 h 1938992"/>
              <a:gd name="connsiteX10" fmla="*/ 641008 w 2125271"/>
              <a:gd name="connsiteY10" fmla="*/ 440126 h 1938992"/>
              <a:gd name="connsiteX11" fmla="*/ 1074365 w 2125271"/>
              <a:gd name="connsiteY11" fmla="*/ 157786 h 1938992"/>
              <a:gd name="connsiteX12" fmla="*/ 205849 w 2125271"/>
              <a:gd name="connsiteY12" fmla="*/ 959023 h 1938992"/>
              <a:gd name="connsiteX13" fmla="*/ 244896 w 2125271"/>
              <a:gd name="connsiteY13" fmla="*/ 1197287 h 1938992"/>
              <a:gd name="connsiteX14" fmla="*/ 263804 w 2125271"/>
              <a:gd name="connsiteY14" fmla="*/ 1244946 h 1938992"/>
              <a:gd name="connsiteX15" fmla="*/ 178658 w 2125271"/>
              <a:gd name="connsiteY15" fmla="*/ 1677716 h 1938992"/>
              <a:gd name="connsiteX16" fmla="*/ 179967 w 2125271"/>
              <a:gd name="connsiteY16" fmla="*/ 1677564 h 1938992"/>
              <a:gd name="connsiteX17" fmla="*/ 178606 w 2125271"/>
              <a:gd name="connsiteY17" fmla="*/ 1684328 h 1938992"/>
              <a:gd name="connsiteX18" fmla="*/ 341286 w 2125271"/>
              <a:gd name="connsiteY18" fmla="*/ 1662662 h 1938992"/>
              <a:gd name="connsiteX19" fmla="*/ 336907 w 2125271"/>
              <a:gd name="connsiteY19" fmla="*/ 1659329 h 1938992"/>
              <a:gd name="connsiteX20" fmla="*/ 599538 w 2125271"/>
              <a:gd name="connsiteY20" fmla="*/ 1628813 h 1938992"/>
              <a:gd name="connsiteX21" fmla="*/ 736300 w 2125271"/>
              <a:gd name="connsiteY21" fmla="*/ 1697295 h 1938992"/>
              <a:gd name="connsiteX22" fmla="*/ 1074365 w 2125271"/>
              <a:gd name="connsiteY22" fmla="*/ 1760260 h 1938992"/>
              <a:gd name="connsiteX23" fmla="*/ 1942881 w 2125271"/>
              <a:gd name="connsiteY23" fmla="*/ 959023 h 1938992"/>
              <a:gd name="connsiteX24" fmla="*/ 1074365 w 2125271"/>
              <a:gd name="connsiteY24" fmla="*/ 157786 h 1938992"/>
              <a:gd name="connsiteX25" fmla="*/ 1074366 w 2125271"/>
              <a:gd name="connsiteY25" fmla="*/ 0 h 1938992"/>
              <a:gd name="connsiteX26" fmla="*/ 2125271 w 2125271"/>
              <a:gd name="connsiteY26" fmla="*/ 969496 h 1938992"/>
              <a:gd name="connsiteX27" fmla="*/ 1074366 w 2125271"/>
              <a:gd name="connsiteY27" fmla="*/ 1938992 h 1938992"/>
              <a:gd name="connsiteX28" fmla="*/ 573442 w 2125271"/>
              <a:gd name="connsiteY28" fmla="*/ 1821979 h 1938992"/>
              <a:gd name="connsiteX29" fmla="*/ 505884 w 2125271"/>
              <a:gd name="connsiteY29" fmla="*/ 1784116 h 1938992"/>
              <a:gd name="connsiteX30" fmla="*/ 0 w 2125271"/>
              <a:gd name="connsiteY30" fmla="*/ 1851492 h 1938992"/>
              <a:gd name="connsiteX31" fmla="*/ 103055 w 2125271"/>
              <a:gd name="connsiteY31" fmla="*/ 1339327 h 1938992"/>
              <a:gd name="connsiteX32" fmla="*/ 70708 w 2125271"/>
              <a:gd name="connsiteY32" fmla="*/ 1257795 h 1938992"/>
              <a:gd name="connsiteX33" fmla="*/ 23461 w 2125271"/>
              <a:gd name="connsiteY33" fmla="*/ 969496 h 1938992"/>
              <a:gd name="connsiteX34" fmla="*/ 1074366 w 2125271"/>
              <a:gd name="connsiteY34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125271" h="1938992">
                <a:moveTo>
                  <a:pt x="641008" y="440126"/>
                </a:moveTo>
                <a:lnTo>
                  <a:pt x="719309" y="541862"/>
                </a:lnTo>
                <a:lnTo>
                  <a:pt x="721681" y="539639"/>
                </a:lnTo>
                <a:lnTo>
                  <a:pt x="868249" y="730072"/>
                </a:lnTo>
                <a:cubicBezTo>
                  <a:pt x="744355" y="825428"/>
                  <a:pt x="727671" y="1011545"/>
                  <a:pt x="830984" y="1145778"/>
                </a:cubicBezTo>
                <a:cubicBezTo>
                  <a:pt x="934297" y="1280010"/>
                  <a:pt x="1118484" y="1311526"/>
                  <a:pt x="1242378" y="1216171"/>
                </a:cubicBezTo>
                <a:lnTo>
                  <a:pt x="1388945" y="1406602"/>
                </a:lnTo>
                <a:lnTo>
                  <a:pt x="1386189" y="1408326"/>
                </a:lnTo>
                <a:lnTo>
                  <a:pt x="1434328" y="1470871"/>
                </a:lnTo>
                <a:cubicBezTo>
                  <a:pt x="1186542" y="1661582"/>
                  <a:pt x="808079" y="1585444"/>
                  <a:pt x="589010" y="1300812"/>
                </a:cubicBezTo>
                <a:cubicBezTo>
                  <a:pt x="369941" y="1016180"/>
                  <a:pt x="393221" y="630838"/>
                  <a:pt x="641008" y="440126"/>
                </a:cubicBezTo>
                <a:close/>
                <a:moveTo>
                  <a:pt x="1074365" y="157786"/>
                </a:moveTo>
                <a:cubicBezTo>
                  <a:pt x="594697" y="157786"/>
                  <a:pt x="205849" y="516512"/>
                  <a:pt x="205849" y="959023"/>
                </a:cubicBezTo>
                <a:cubicBezTo>
                  <a:pt x="205849" y="1041994"/>
                  <a:pt x="219520" y="1122019"/>
                  <a:pt x="244896" y="1197287"/>
                </a:cubicBezTo>
                <a:lnTo>
                  <a:pt x="263804" y="1244946"/>
                </a:lnTo>
                <a:lnTo>
                  <a:pt x="178658" y="1677716"/>
                </a:lnTo>
                <a:lnTo>
                  <a:pt x="179967" y="1677564"/>
                </a:lnTo>
                <a:lnTo>
                  <a:pt x="178606" y="1684328"/>
                </a:lnTo>
                <a:lnTo>
                  <a:pt x="341286" y="1662662"/>
                </a:lnTo>
                <a:lnTo>
                  <a:pt x="336907" y="1659329"/>
                </a:lnTo>
                <a:lnTo>
                  <a:pt x="599538" y="1628813"/>
                </a:lnTo>
                <a:lnTo>
                  <a:pt x="736300" y="1697295"/>
                </a:lnTo>
                <a:cubicBezTo>
                  <a:pt x="840208" y="1737840"/>
                  <a:pt x="954448" y="1760260"/>
                  <a:pt x="1074365" y="1760260"/>
                </a:cubicBezTo>
                <a:cubicBezTo>
                  <a:pt x="1554033" y="1760260"/>
                  <a:pt x="1942881" y="1401534"/>
                  <a:pt x="1942881" y="959023"/>
                </a:cubicBezTo>
                <a:cubicBezTo>
                  <a:pt x="1942881" y="516512"/>
                  <a:pt x="1554033" y="157786"/>
                  <a:pt x="1074365" y="157786"/>
                </a:cubicBezTo>
                <a:close/>
                <a:moveTo>
                  <a:pt x="1074366" y="0"/>
                </a:moveTo>
                <a:cubicBezTo>
                  <a:pt x="1654765" y="0"/>
                  <a:pt x="2125271" y="434058"/>
                  <a:pt x="2125271" y="969496"/>
                </a:cubicBezTo>
                <a:cubicBezTo>
                  <a:pt x="2125271" y="1504934"/>
                  <a:pt x="1654765" y="1938992"/>
                  <a:pt x="1074366" y="1938992"/>
                </a:cubicBezTo>
                <a:cubicBezTo>
                  <a:pt x="892992" y="1938992"/>
                  <a:pt x="722349" y="1896604"/>
                  <a:pt x="573442" y="1821979"/>
                </a:cubicBezTo>
                <a:lnTo>
                  <a:pt x="505884" y="1784116"/>
                </a:lnTo>
                <a:lnTo>
                  <a:pt x="0" y="1851492"/>
                </a:lnTo>
                <a:lnTo>
                  <a:pt x="103055" y="1339327"/>
                </a:lnTo>
                <a:lnTo>
                  <a:pt x="70708" y="1257795"/>
                </a:lnTo>
                <a:cubicBezTo>
                  <a:pt x="40003" y="1166721"/>
                  <a:pt x="23461" y="1069891"/>
                  <a:pt x="23461" y="969496"/>
                </a:cubicBezTo>
                <a:cubicBezTo>
                  <a:pt x="23461" y="434058"/>
                  <a:pt x="493967" y="0"/>
                  <a:pt x="1074366" y="0"/>
                </a:cubicBezTo>
                <a:close/>
              </a:path>
            </a:pathLst>
          </a:custGeom>
          <a:solidFill>
            <a:srgbClr val="8800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6FD41E-F0CF-37F0-FF14-75A10CAF808B}"/>
              </a:ext>
            </a:extLst>
          </p:cNvPr>
          <p:cNvSpPr/>
          <p:nvPr/>
        </p:nvSpPr>
        <p:spPr>
          <a:xfrm>
            <a:off x="5636920" y="10845483"/>
            <a:ext cx="584151" cy="554301"/>
          </a:xfrm>
          <a:custGeom>
            <a:avLst/>
            <a:gdLst>
              <a:gd name="connsiteX0" fmla="*/ 569173 w 1138346"/>
              <a:gd name="connsiteY0" fmla="*/ 0 h 1080175"/>
              <a:gd name="connsiteX1" fmla="*/ 1138346 w 1138346"/>
              <a:gd name="connsiteY1" fmla="*/ 543407 h 1080175"/>
              <a:gd name="connsiteX2" fmla="*/ 683882 w 1138346"/>
              <a:gd name="connsiteY2" fmla="*/ 1075774 h 1080175"/>
              <a:gd name="connsiteX3" fmla="*/ 638151 w 1138346"/>
              <a:gd name="connsiteY3" fmla="*/ 1080175 h 1080175"/>
              <a:gd name="connsiteX4" fmla="*/ 638151 w 1138346"/>
              <a:gd name="connsiteY4" fmla="*/ 704210 h 1080175"/>
              <a:gd name="connsiteX5" fmla="*/ 775144 w 1138346"/>
              <a:gd name="connsiteY5" fmla="*/ 704210 h 1080175"/>
              <a:gd name="connsiteX6" fmla="*/ 832329 w 1138346"/>
              <a:gd name="connsiteY6" fmla="*/ 552948 h 1080175"/>
              <a:gd name="connsiteX7" fmla="*/ 638151 w 1138346"/>
              <a:gd name="connsiteY7" fmla="*/ 552948 h 1080175"/>
              <a:gd name="connsiteX8" fmla="*/ 638151 w 1138346"/>
              <a:gd name="connsiteY8" fmla="*/ 360900 h 1080175"/>
              <a:gd name="connsiteX9" fmla="*/ 639309 w 1138346"/>
              <a:gd name="connsiteY9" fmla="*/ 360859 h 1080175"/>
              <a:gd name="connsiteX10" fmla="*/ 677176 w 1138346"/>
              <a:gd name="connsiteY10" fmla="*/ 296487 h 1080175"/>
              <a:gd name="connsiteX11" fmla="*/ 750143 w 1138346"/>
              <a:gd name="connsiteY11" fmla="*/ 278710 h 1080175"/>
              <a:gd name="connsiteX12" fmla="*/ 750531 w 1138346"/>
              <a:gd name="connsiteY12" fmla="*/ 274152 h 1080175"/>
              <a:gd name="connsiteX13" fmla="*/ 832329 w 1138346"/>
              <a:gd name="connsiteY13" fmla="*/ 274152 h 1080175"/>
              <a:gd name="connsiteX14" fmla="*/ 832329 w 1138346"/>
              <a:gd name="connsiteY14" fmla="*/ 100644 h 1080175"/>
              <a:gd name="connsiteX15" fmla="*/ 735444 w 1138346"/>
              <a:gd name="connsiteY15" fmla="*/ 100644 h 1080175"/>
              <a:gd name="connsiteX16" fmla="*/ 735444 w 1138346"/>
              <a:gd name="connsiteY16" fmla="*/ 102068 h 1080175"/>
              <a:gd name="connsiteX17" fmla="*/ 702947 w 1138346"/>
              <a:gd name="connsiteY17" fmla="*/ 102908 h 1080175"/>
              <a:gd name="connsiteX18" fmla="*/ 537001 w 1138346"/>
              <a:gd name="connsiteY18" fmla="*/ 168098 h 1080175"/>
              <a:gd name="connsiteX19" fmla="*/ 442735 w 1138346"/>
              <a:gd name="connsiteY19" fmla="*/ 312009 h 1080175"/>
              <a:gd name="connsiteX20" fmla="*/ 439333 w 1138346"/>
              <a:gd name="connsiteY20" fmla="*/ 354231 h 1080175"/>
              <a:gd name="connsiteX21" fmla="*/ 437961 w 1138346"/>
              <a:gd name="connsiteY21" fmla="*/ 354231 h 1080175"/>
              <a:gd name="connsiteX22" fmla="*/ 437961 w 1138346"/>
              <a:gd name="connsiteY22" fmla="*/ 552948 h 1080175"/>
              <a:gd name="connsiteX23" fmla="*/ 306016 w 1138346"/>
              <a:gd name="connsiteY23" fmla="*/ 552948 h 1080175"/>
              <a:gd name="connsiteX24" fmla="*/ 306016 w 1138346"/>
              <a:gd name="connsiteY24" fmla="*/ 704210 h 1080175"/>
              <a:gd name="connsiteX25" fmla="*/ 437961 w 1138346"/>
              <a:gd name="connsiteY25" fmla="*/ 704210 h 1080175"/>
              <a:gd name="connsiteX26" fmla="*/ 437961 w 1138346"/>
              <a:gd name="connsiteY26" fmla="*/ 1070883 h 1080175"/>
              <a:gd name="connsiteX27" fmla="*/ 347625 w 1138346"/>
              <a:gd name="connsiteY27" fmla="*/ 1044110 h 1080175"/>
              <a:gd name="connsiteX28" fmla="*/ 0 w 1138346"/>
              <a:gd name="connsiteY28" fmla="*/ 543407 h 1080175"/>
              <a:gd name="connsiteX29" fmla="*/ 569173 w 1138346"/>
              <a:gd name="connsiteY29" fmla="*/ 0 h 108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138346" h="1080175">
                <a:moveTo>
                  <a:pt x="569173" y="0"/>
                </a:moveTo>
                <a:cubicBezTo>
                  <a:pt x="883519" y="0"/>
                  <a:pt x="1138346" y="243292"/>
                  <a:pt x="1138346" y="543407"/>
                </a:cubicBezTo>
                <a:cubicBezTo>
                  <a:pt x="1138346" y="806008"/>
                  <a:pt x="943244" y="1025103"/>
                  <a:pt x="683882" y="1075774"/>
                </a:cubicBezTo>
                <a:lnTo>
                  <a:pt x="638151" y="1080175"/>
                </a:lnTo>
                <a:lnTo>
                  <a:pt x="638151" y="704210"/>
                </a:lnTo>
                <a:lnTo>
                  <a:pt x="775144" y="704210"/>
                </a:lnTo>
                <a:lnTo>
                  <a:pt x="832329" y="552948"/>
                </a:lnTo>
                <a:lnTo>
                  <a:pt x="638151" y="552948"/>
                </a:lnTo>
                <a:lnTo>
                  <a:pt x="638151" y="360900"/>
                </a:lnTo>
                <a:lnTo>
                  <a:pt x="639309" y="360859"/>
                </a:lnTo>
                <a:cubicBezTo>
                  <a:pt x="637780" y="336099"/>
                  <a:pt x="651812" y="312245"/>
                  <a:pt x="677176" y="296487"/>
                </a:cubicBezTo>
                <a:cubicBezTo>
                  <a:pt x="697622" y="283785"/>
                  <a:pt x="723711" y="277429"/>
                  <a:pt x="750143" y="278710"/>
                </a:cubicBezTo>
                <a:lnTo>
                  <a:pt x="750531" y="274152"/>
                </a:lnTo>
                <a:lnTo>
                  <a:pt x="832329" y="274152"/>
                </a:lnTo>
                <a:lnTo>
                  <a:pt x="832329" y="100644"/>
                </a:lnTo>
                <a:lnTo>
                  <a:pt x="735444" y="100644"/>
                </a:lnTo>
                <a:lnTo>
                  <a:pt x="735444" y="102068"/>
                </a:lnTo>
                <a:lnTo>
                  <a:pt x="702947" y="102908"/>
                </a:lnTo>
                <a:cubicBezTo>
                  <a:pt x="641481" y="109816"/>
                  <a:pt x="583435" y="132345"/>
                  <a:pt x="537001" y="168098"/>
                </a:cubicBezTo>
                <a:cubicBezTo>
                  <a:pt x="487204" y="206441"/>
                  <a:pt x="454423" y="257160"/>
                  <a:pt x="442735" y="312009"/>
                </a:cubicBezTo>
                <a:lnTo>
                  <a:pt x="439333" y="354231"/>
                </a:lnTo>
                <a:lnTo>
                  <a:pt x="437961" y="354231"/>
                </a:lnTo>
                <a:lnTo>
                  <a:pt x="437961" y="552948"/>
                </a:lnTo>
                <a:lnTo>
                  <a:pt x="306016" y="552948"/>
                </a:lnTo>
                <a:lnTo>
                  <a:pt x="306016" y="704210"/>
                </a:lnTo>
                <a:lnTo>
                  <a:pt x="437961" y="704210"/>
                </a:lnTo>
                <a:lnTo>
                  <a:pt x="437961" y="1070883"/>
                </a:lnTo>
                <a:lnTo>
                  <a:pt x="347625" y="1044110"/>
                </a:lnTo>
                <a:cubicBezTo>
                  <a:pt x="143340" y="961617"/>
                  <a:pt x="0" y="768493"/>
                  <a:pt x="0" y="543407"/>
                </a:cubicBezTo>
                <a:cubicBezTo>
                  <a:pt x="0" y="243292"/>
                  <a:pt x="254827" y="0"/>
                  <a:pt x="569173" y="0"/>
                </a:cubicBezTo>
                <a:close/>
              </a:path>
            </a:pathLst>
          </a:custGeom>
          <a:solidFill>
            <a:srgbClr val="8800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32-Point Star 20">
            <a:extLst>
              <a:ext uri="{FF2B5EF4-FFF2-40B4-BE49-F238E27FC236}">
                <a16:creationId xmlns:a16="http://schemas.microsoft.com/office/drawing/2014/main" id="{19010F55-E838-EAEF-D678-7D19728FC872}"/>
              </a:ext>
            </a:extLst>
          </p:cNvPr>
          <p:cNvSpPr/>
          <p:nvPr/>
        </p:nvSpPr>
        <p:spPr>
          <a:xfrm>
            <a:off x="6485206" y="10075120"/>
            <a:ext cx="2860448" cy="2512338"/>
          </a:xfrm>
          <a:prstGeom prst="star32">
            <a:avLst/>
          </a:prstGeom>
          <a:noFill/>
          <a:ln w="123825">
            <a:solidFill>
              <a:srgbClr val="880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50%</a:t>
            </a:r>
          </a:p>
          <a:p>
            <a:pPr algn="ctr"/>
            <a:r>
              <a:rPr lang="en-US" sz="32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Off</a:t>
            </a:r>
            <a:endParaRPr lang="en-US" sz="2800" b="1" cap="small" dirty="0">
              <a:solidFill>
                <a:srgbClr val="880015"/>
              </a:solidFill>
              <a:latin typeface="Oxygen" panose="02000503000000000000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B56B2DA-2348-CC81-8455-8943AE873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72856"/>
            <a:ext cx="2512338" cy="25123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85485CF-925A-EF85-4F22-E8DFAC896B02}"/>
              </a:ext>
            </a:extLst>
          </p:cNvPr>
          <p:cNvSpPr txBox="1"/>
          <p:nvPr/>
        </p:nvSpPr>
        <p:spPr>
          <a:xfrm>
            <a:off x="2386788" y="10253904"/>
            <a:ext cx="496983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u="sng" cap="small" dirty="0">
                <a:solidFill>
                  <a:srgbClr val="880015"/>
                </a:solidFill>
                <a:latin typeface="Oxygen" panose="02000503000000000000" pitchFamily="2" charset="0"/>
              </a:rPr>
              <a:t>Get Inaugural </a:t>
            </a:r>
            <a:r>
              <a:rPr lang="en-US" sz="3200" b="1" u="sng" cap="small" dirty="0">
                <a:solidFill>
                  <a:srgbClr val="880015"/>
                </a:solidFill>
                <a:latin typeface="Oxygen" panose="02000503000000000000" pitchFamily="2" charset="0"/>
              </a:rPr>
              <a:t>Discounts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Scan to Follow 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Study Multiple Subjects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Or Just Bring in a Friend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DFBAA2-D578-066B-D5B4-A25B969F448B}"/>
              </a:ext>
            </a:extLst>
          </p:cNvPr>
          <p:cNvSpPr txBox="1"/>
          <p:nvPr/>
        </p:nvSpPr>
        <p:spPr>
          <a:xfrm>
            <a:off x="2386788" y="12241495"/>
            <a:ext cx="4684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rgbClr val="800000"/>
                </a:solidFill>
                <a:latin typeface="Oxygen" panose="02000503000000000000" pitchFamily="2" charset="0"/>
              </a:rPr>
              <a:t>Education that enlightens!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FF9AB9-EE2B-0C6E-693E-1992E31DCB00}"/>
              </a:ext>
            </a:extLst>
          </p:cNvPr>
          <p:cNvSpPr txBox="1"/>
          <p:nvPr/>
        </p:nvSpPr>
        <p:spPr>
          <a:xfrm>
            <a:off x="370320" y="6706832"/>
            <a:ext cx="8942105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GROOMING</a:t>
            </a:r>
          </a:p>
          <a:p>
            <a:pPr algn="ctr"/>
            <a:r>
              <a:rPr lang="en-US" sz="36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Spoken Eng, Classroom to Boardroom</a:t>
            </a:r>
          </a:p>
          <a:p>
            <a:pPr algn="ctr"/>
            <a:r>
              <a:rPr lang="en-US" sz="36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Foreign Languages, IELTS, TOEFL </a:t>
            </a:r>
            <a:endParaRPr lang="en-US" sz="4400" b="1" cap="small" dirty="0">
              <a:solidFill>
                <a:srgbClr val="880015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252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472</TotalTime>
  <Words>368</Words>
  <Application>Microsoft Office PowerPoint</Application>
  <PresentationFormat>A3 Paper (297x420 mm)</PresentationFormat>
  <Paragraphs>73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Oxygen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29</cp:revision>
  <dcterms:created xsi:type="dcterms:W3CDTF">2023-07-18T10:41:53Z</dcterms:created>
  <dcterms:modified xsi:type="dcterms:W3CDTF">2023-07-20T14:38:43Z</dcterms:modified>
</cp:coreProperties>
</file>