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  <a:srgbClr val="FF8E52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7" d="100"/>
          <a:sy n="47" d="100"/>
        </p:scale>
        <p:origin x="146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48C4-2825-4CCE-B607-2C682FC98F13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D1E72-24A2-499A-84FA-D9B5636C30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1E72-24A2-499A-84FA-D9B5636C30C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8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D1E72-24A2-499A-84FA-D9B5636C30C2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88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4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8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45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5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5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05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07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24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6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37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CC7C-82E5-4B84-9C6A-800DA7308ED4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69F0-96E5-4843-9FEE-FC46F90694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4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71" y="1961965"/>
            <a:ext cx="6858000" cy="24714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 rot="10800000">
            <a:off x="24232" y="-40126"/>
            <a:ext cx="6858000" cy="18298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3571" y="5324078"/>
            <a:ext cx="6848928" cy="12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4024" y="6510685"/>
            <a:ext cx="6858000" cy="3395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1620538" y="-739"/>
            <a:ext cx="5260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32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4" y="4619625"/>
            <a:ext cx="68575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70% of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today's professions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will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succumb</a:t>
            </a:r>
            <a:r>
              <a:rPr lang="en-US" sz="1200" b="1" dirty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to AI in 20 years</a:t>
            </a:r>
          </a:p>
          <a:p>
            <a:pPr algn="ctr"/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Prepare</a:t>
            </a:r>
            <a:r>
              <a:rPr lang="en-US" sz="1200" b="1" dirty="0">
                <a:solidFill>
                  <a:srgbClr val="FFC000"/>
                </a:solidFill>
                <a:latin typeface="Oxygen" panose="02000503000000000000" pitchFamily="2" charset="0"/>
              </a:rPr>
              <a:t>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your child </a:t>
            </a:r>
            <a:r>
              <a:rPr lang="en-US" sz="1100" b="1" dirty="0">
                <a:solidFill>
                  <a:srgbClr val="FFC000"/>
                </a:solidFill>
                <a:latin typeface="Oxygen" panose="02000503000000000000" pitchFamily="2" charset="0"/>
              </a:rPr>
              <a:t>to take on the </a:t>
            </a: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future</a:t>
            </a:r>
          </a:p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rgbClr val="FFC000"/>
                </a:solidFill>
                <a:latin typeface="Oxygen" panose="02000503000000000000" pitchFamily="2" charset="0"/>
              </a:rPr>
              <a:t>AI tuitions for ICSE/CBSE/WB Board, Class IX-XII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Data Science Concepts – Lucid details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Python - Basics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Having fun with Data Visualization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Computer Vision - Cool projects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Natural Language Processing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Cyber Security - Essential basics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IoT &amp; Robotics - Getting hands-on with Microcontrollers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AU" sz="1000" b="1" dirty="0">
                <a:solidFill>
                  <a:srgbClr val="FFC000"/>
                </a:solidFill>
                <a:latin typeface="Oxygen" panose="02000503000000000000" pitchFamily="2" charset="0"/>
              </a:rPr>
              <a:t>Technical Communication Skills &amp; Business Intelligence</a:t>
            </a:r>
            <a:endParaRPr lang="en-US" sz="1000" b="1" dirty="0">
              <a:solidFill>
                <a:srgbClr val="FFC0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Project based, fun &amp; easy learning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FC000"/>
                </a:solidFill>
                <a:latin typeface="Oxygen" panose="02000503000000000000" pitchFamily="2" charset="0"/>
              </a:rPr>
              <a:t>Globally experienced faculty from prestigious organizations</a:t>
            </a:r>
            <a:endParaRPr lang="en-AU" sz="1400" b="1" dirty="0">
              <a:solidFill>
                <a:srgbClr val="FFC000"/>
              </a:solidFill>
              <a:latin typeface="Oxygen" panose="02000503000000000000" pitchFamily="2" charset="0"/>
            </a:endParaRPr>
          </a:p>
        </p:txBody>
      </p:sp>
      <p:sp>
        <p:nvSpPr>
          <p:cNvPr id="21" name="32-Point Star 20"/>
          <p:cNvSpPr/>
          <p:nvPr/>
        </p:nvSpPr>
        <p:spPr>
          <a:xfrm>
            <a:off x="657225" y="7855868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5301" y="7813666"/>
            <a:ext cx="785976" cy="1201623"/>
          </a:xfrm>
          <a:prstGeom prst="rect">
            <a:avLst/>
          </a:prstGeom>
        </p:spPr>
      </p:pic>
      <p:sp>
        <p:nvSpPr>
          <p:cNvPr id="24" name="32-Point Star 23"/>
          <p:cNvSpPr/>
          <p:nvPr/>
        </p:nvSpPr>
        <p:spPr>
          <a:xfrm>
            <a:off x="2952750" y="7796727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Learn Other Subjects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7" y="8805420"/>
            <a:ext cx="2139910" cy="10122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78183" y="8972338"/>
            <a:ext cx="20890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u="sng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3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 9163685448 / 9073 700094</a:t>
            </a:r>
            <a:endParaRPr lang="en-AU" sz="11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491" y="8942911"/>
            <a:ext cx="2426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  <a:endParaRPr lang="en-US" sz="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Bikash,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 descr="File:Facebook Logo (2019)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6" y="9586162"/>
            <a:ext cx="231083" cy="2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Instagram Logo PNG Images 20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3" y="9575304"/>
            <a:ext cx="241941" cy="2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Icon PNGs for Free Downloa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39" y="9566604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28" y="9483218"/>
            <a:ext cx="422782" cy="4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22930" y="9554061"/>
            <a:ext cx="205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600" dirty="0"/>
          </a:p>
        </p:txBody>
      </p:sp>
      <p:pic>
        <p:nvPicPr>
          <p:cNvPr id="1042" name="Picture 18" descr="Page 2 | Phone Icon Png Images - Free Download on Freepik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22" y="9296415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2E6006-9818-042E-2BFF-6CA9A196EF8A}"/>
              </a:ext>
            </a:extLst>
          </p:cNvPr>
          <p:cNvSpPr txBox="1"/>
          <p:nvPr/>
        </p:nvSpPr>
        <p:spPr>
          <a:xfrm>
            <a:off x="10922000" y="482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7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-3079" y="307992"/>
            <a:ext cx="685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 </a:t>
            </a:r>
            <a:r>
              <a:rPr lang="en-US" sz="2400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Time for </a:t>
            </a:r>
            <a:r>
              <a:rPr lang="en-US" sz="3200" b="1" cap="small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Your Child </a:t>
            </a:r>
            <a:r>
              <a:rPr lang="en-US" sz="2400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to join </a:t>
            </a:r>
            <a:r>
              <a:rPr lang="en-US" sz="3200" b="1" cap="small" dirty="0">
                <a:ln w="6600">
                  <a:solidFill>
                    <a:srgbClr val="FF8C52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rgbClr val="FF8C52">
                      <a:alpha val="40000"/>
                    </a:srgbClr>
                  </a:glow>
                  <a:outerShdw blurRad="75057"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the Party</a:t>
            </a:r>
            <a:endParaRPr lang="en-AU" sz="3200" b="1" cap="small" dirty="0">
              <a:ln w="6600">
                <a:solidFill>
                  <a:srgbClr val="FF8C52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rgbClr val="FF8C52">
                    <a:alpha val="40000"/>
                  </a:srgbClr>
                </a:glow>
                <a:outerShdw blurRad="75057"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1" name="32-Point Star 20"/>
          <p:cNvSpPr/>
          <p:nvPr/>
        </p:nvSpPr>
        <p:spPr>
          <a:xfrm>
            <a:off x="657225" y="7855868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a friend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sp>
        <p:nvSpPr>
          <p:cNvPr id="24" name="32-Point Star 23"/>
          <p:cNvSpPr/>
          <p:nvPr/>
        </p:nvSpPr>
        <p:spPr>
          <a:xfrm>
            <a:off x="2952750" y="7796727"/>
            <a:ext cx="2047335" cy="1035725"/>
          </a:xfrm>
          <a:prstGeom prst="star32">
            <a:avLst/>
          </a:prstGeom>
          <a:solidFill>
            <a:srgbClr val="002060"/>
          </a:solidFill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Learn Other Subjects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&amp; get</a:t>
            </a:r>
          </a:p>
          <a:p>
            <a:pPr algn="ctr"/>
            <a:r>
              <a:rPr lang="en-US" sz="105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OFF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67" y="8837707"/>
            <a:ext cx="2139910" cy="101227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778183" y="8972338"/>
            <a:ext cx="208909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b="1" u="sng" dirty="0">
                <a:solidFill>
                  <a:srgbClr val="00FF00"/>
                </a:solidFill>
                <a:latin typeface="Oxygen" panose="02000503000000000000" pitchFamily="2" charset="0"/>
              </a:rPr>
              <a:t>anirban@anodiam.com</a:t>
            </a:r>
            <a:endParaRPr lang="en-US" sz="300" b="1" dirty="0">
              <a:solidFill>
                <a:srgbClr val="00FF00"/>
              </a:solidFill>
              <a:latin typeface="Oxygen" panose="020005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 9163685448 / 9073 700094</a:t>
            </a:r>
            <a:endParaRPr lang="en-AU" sz="11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491" y="8942911"/>
            <a:ext cx="242688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Oxygen" panose="02000503000000000000" pitchFamily="2" charset="0"/>
              </a:rPr>
              <a:t>N-1/25 Kunal Road, 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Patuli</a:t>
            </a:r>
            <a:r>
              <a:rPr lang="en-US" sz="1100" b="1" dirty="0">
                <a:solidFill>
                  <a:schemeClr val="bg1"/>
                </a:solidFill>
                <a:latin typeface="Oxygen" panose="02000503000000000000" pitchFamily="2" charset="0"/>
              </a:rPr>
              <a:t>,</a:t>
            </a:r>
            <a:endParaRPr lang="en-US" sz="800" b="1" dirty="0">
              <a:solidFill>
                <a:schemeClr val="bg1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Oxygen" panose="02000503000000000000" pitchFamily="2" charset="0"/>
              </a:rPr>
              <a:t>Kolkata 700094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Near Fire Brigade &amp; Krishi Bikash, </a:t>
            </a:r>
            <a:endParaRPr lang="en-AU" sz="10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 descr="File:Facebook Logo (2019)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6" y="9586162"/>
            <a:ext cx="231083" cy="2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ew Instagram Logo PNG Images 20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3" y="9575304"/>
            <a:ext cx="241941" cy="2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hatsapp Icon PNGs for Free Downlo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39" y="9566604"/>
            <a:ext cx="250641" cy="25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inkedin logo png, Linkedin icon transparent png 18930587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28" y="9483218"/>
            <a:ext cx="422782" cy="42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22930" y="9554061"/>
            <a:ext cx="20553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Oxygen" panose="02000503000000000000" pitchFamily="2" charset="0"/>
              </a:rPr>
              <a:t>www.anodiam.com</a:t>
            </a:r>
            <a:endParaRPr lang="en-AU" sz="1600" dirty="0"/>
          </a:p>
        </p:txBody>
      </p:sp>
      <p:pic>
        <p:nvPicPr>
          <p:cNvPr id="1042" name="Picture 18" descr="Page 2 | Phone Icon Png Images - Free Download on Freepi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22" y="9296415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196</Words>
  <Application>Microsoft Office PowerPoint</Application>
  <PresentationFormat>A4 Paper (210x297 mm)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DELL</cp:lastModifiedBy>
  <cp:revision>33</cp:revision>
  <dcterms:created xsi:type="dcterms:W3CDTF">2023-07-03T12:14:38Z</dcterms:created>
  <dcterms:modified xsi:type="dcterms:W3CDTF">2023-07-20T13:54:39Z</dcterms:modified>
</cp:coreProperties>
</file>