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1224" y="-18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77" y="1524908"/>
            <a:ext cx="1680515" cy="935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3369" y="1551492"/>
            <a:ext cx="1538405" cy="9355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15" y="1208492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-1" y="3392703"/>
            <a:ext cx="5349875" cy="264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FF0101"/>
                </a:solidFill>
                <a:latin typeface="Oxygen" panose="02000503000000000000" pitchFamily="2" charset="0"/>
              </a:rPr>
              <a:t>65% of </a:t>
            </a:r>
            <a:r>
              <a:rPr lang="en-US" sz="1100" b="1" dirty="0">
                <a:solidFill>
                  <a:srgbClr val="FF0101"/>
                </a:solidFill>
                <a:latin typeface="Oxygen" panose="02000503000000000000" pitchFamily="2" charset="0"/>
              </a:rPr>
              <a:t>today's professions </a:t>
            </a:r>
            <a:r>
              <a:rPr lang="en-US" sz="1000" b="1" dirty="0">
                <a:solidFill>
                  <a:srgbClr val="FF0101"/>
                </a:solidFill>
                <a:latin typeface="Oxygen" panose="02000503000000000000" pitchFamily="2" charset="0"/>
              </a:rPr>
              <a:t>will </a:t>
            </a:r>
            <a:r>
              <a:rPr lang="en-US" sz="1100" b="1" dirty="0">
                <a:solidFill>
                  <a:srgbClr val="FF0101"/>
                </a:solidFill>
                <a:latin typeface="Oxygen" panose="02000503000000000000" pitchFamily="2" charset="0"/>
              </a:rPr>
              <a:t>succumb</a:t>
            </a:r>
            <a:r>
              <a:rPr lang="en-US" sz="1050" b="1" dirty="0">
                <a:solidFill>
                  <a:srgbClr val="FF010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rgbClr val="FF0101"/>
                </a:solidFill>
                <a:latin typeface="Oxygen" panose="02000503000000000000" pitchFamily="2" charset="0"/>
              </a:rPr>
              <a:t>to AI in just 10 years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  <a:latin typeface="Oxygen" panose="02000503000000000000" pitchFamily="2" charset="0"/>
              </a:rPr>
              <a:t>Prepare</a:t>
            </a:r>
            <a:r>
              <a:rPr lang="en-US" sz="1050" b="1" dirty="0">
                <a:solidFill>
                  <a:srgbClr val="92D050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>
                <a:solidFill>
                  <a:srgbClr val="92D050"/>
                </a:solidFill>
                <a:latin typeface="Oxygen" panose="02000503000000000000" pitchFamily="2" charset="0"/>
              </a:rPr>
              <a:t>your child </a:t>
            </a:r>
            <a:r>
              <a:rPr lang="en-US" sz="1000" b="1" dirty="0">
                <a:solidFill>
                  <a:srgbClr val="92D050"/>
                </a:solidFill>
                <a:latin typeface="Oxygen" panose="02000503000000000000" pitchFamily="2" charset="0"/>
              </a:rPr>
              <a:t>to take on the </a:t>
            </a:r>
            <a:r>
              <a:rPr lang="en-US" sz="1100" b="1" dirty="0">
                <a:solidFill>
                  <a:srgbClr val="92D050"/>
                </a:solidFill>
                <a:latin typeface="Oxygen" panose="02000503000000000000" pitchFamily="2" charset="0"/>
              </a:rPr>
              <a:t>future</a:t>
            </a:r>
          </a:p>
          <a:p>
            <a:pPr algn="ctr">
              <a:lnSpc>
                <a:spcPct val="200000"/>
              </a:lnSpc>
            </a:pPr>
            <a:r>
              <a:rPr lang="en-US" sz="1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 Board, Class IX-XII</a:t>
            </a:r>
          </a:p>
          <a:p>
            <a:pPr algn="ctr">
              <a:spcAft>
                <a:spcPts val="1200"/>
              </a:spcAft>
            </a:pPr>
            <a:r>
              <a:rPr lang="en-US" sz="1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Cyber Security - Essential basics to Ethical Hacking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8190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6411BB-2B97-DC1D-1D4B-E3BF68B35C66}"/>
              </a:ext>
            </a:extLst>
          </p:cNvPr>
          <p:cNvSpPr/>
          <p:nvPr/>
        </p:nvSpPr>
        <p:spPr>
          <a:xfrm>
            <a:off x="1071154" y="257701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4AA42B-B610-C358-2BF6-320EFC7E795D}"/>
              </a:ext>
            </a:extLst>
          </p:cNvPr>
          <p:cNvSpPr/>
          <p:nvPr/>
        </p:nvSpPr>
        <p:spPr>
          <a:xfrm>
            <a:off x="2849325" y="2602512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6D3C6B6-F66D-B338-58D5-960B9A127DF1}"/>
              </a:ext>
            </a:extLst>
          </p:cNvPr>
          <p:cNvSpPr/>
          <p:nvPr/>
        </p:nvSpPr>
        <p:spPr>
          <a:xfrm>
            <a:off x="3419541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64AFDE-8C95-719F-15A2-D398DA42B301}"/>
              </a:ext>
            </a:extLst>
          </p:cNvPr>
          <p:cNvSpPr/>
          <p:nvPr/>
        </p:nvSpPr>
        <p:spPr>
          <a:xfrm>
            <a:off x="587585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2042176" y="4946476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1236559" y="2960632"/>
            <a:ext cx="3062287" cy="2571912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657923" y="3561501"/>
            <a:ext cx="1986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Latest Techniques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Doubt Clearing, Mock Tests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International Management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App Arriving Soon</a:t>
            </a:r>
            <a:endParaRPr lang="en-US" sz="1100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270127" y="3007475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262381" y="302692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761862" y="4555238"/>
            <a:ext cx="10038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661807" y="4651005"/>
            <a:ext cx="9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IT/AI Training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Engg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2155010" y="5446577"/>
            <a:ext cx="11224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224</TotalTime>
  <Words>294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</cp:revision>
  <dcterms:created xsi:type="dcterms:W3CDTF">2023-07-20T07:32:11Z</dcterms:created>
  <dcterms:modified xsi:type="dcterms:W3CDTF">2023-07-20T15:24:54Z</dcterms:modified>
</cp:coreProperties>
</file>