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0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6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0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7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0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6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8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https://www.jetbrains.com/pycharm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Introduction &amp; Installation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262" y="177865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General Purpose Language: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AI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GUI, Web, Software Dev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7262" y="3633080"/>
            <a:ext cx="2262310" cy="135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eatures: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Interpreted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 Level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Current version 3.x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0533" y="1681541"/>
            <a:ext cx="27248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Download Install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&amp; Run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https://www.python.org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Python IDLE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Write a line of code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          e.g. 2+3 OR print(“Hello World”)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ress Enter to execute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onfirm Python installation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533" y="3633080"/>
            <a:ext cx="449259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Community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version of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IDE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https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://www.jetbrains.com/pycharm/download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Install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64 bit (depending on system)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&gt; Create New Project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filename.py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+, -, * (multiply), /, % (remainder), **(power), // (integer division)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print(“Answer is: ”, answer)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 the file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Escape Characters: print("Rupa\'s “Laptop”\n\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tWorks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very fast!")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Variables &amp; Strings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4890" y="2851111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Assignment:</a:t>
            </a:r>
          </a:p>
          <a:p>
            <a:pPr lvl="1">
              <a:lnSpc>
                <a:spcPct val="150000"/>
              </a:lnSpc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x </a:t>
            </a: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2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name = ‘Rupa’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0451" y="3841681"/>
            <a:ext cx="420480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 are immutable: 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 = “My Name”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str1[3] = ‘n’         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# Error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7261" y="1606625"/>
            <a:ext cx="334085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Types: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e.g. 4, 1000, -34 etc.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loat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33.4, -0.0005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tring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‘My friend Tom’, ‘cricket’ etc.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2507"/>
              </p:ext>
            </p:extLst>
          </p:nvPr>
        </p:nvGraphicFramePr>
        <p:xfrm>
          <a:off x="4801161" y="4254808"/>
          <a:ext cx="4864100" cy="581025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571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Wingdings" panose="05000000000000000000" pitchFamily="2" charset="2"/>
                        </a:rPr>
                        <a:t>à</a:t>
                      </a:r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index</a:t>
                      </a:r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Lists, Tuples &amp; Sets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1945" y="2064895"/>
            <a:ext cx="298992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Lists: [ ]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.: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myList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[23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507]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append()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insert()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pop()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clear()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extend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max(list)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min(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))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sum(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))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sort()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sort(reverse=True)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605043" y="2438624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7817" y="2107115"/>
            <a:ext cx="33353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Tuples: ( )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Immutable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Iteration is faster than list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myTuple = (23, 91, 9, 507)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49343" y="2107117"/>
            <a:ext cx="35426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s: { }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Like mathematical sets: do not consider repetition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mySet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(23,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507, 91)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Uses hashing for performance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No index for sets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set1.update(set2)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Dictionaries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4624" y="2879001"/>
            <a:ext cx="4085799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Dictionaries: { key : value }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Key must be immutable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Access values through key/get( ) function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Can zip 2 lists (key-list &amp; value-list) to form a dictionary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Dictionaries can have nested lists, tuples, sets &amp; other dictionaries inside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27" y="1190244"/>
            <a:ext cx="3753255" cy="49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288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Variables &amp; Data Types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1390" y="1419117"/>
            <a:ext cx="37182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Variables Trivia: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num = 3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id(num)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name = ‘Rupa’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id(name)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Two variables assigned same values: a = 5, b=5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id(a) will therefore point to the same memory as id(b)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93" y="1892272"/>
            <a:ext cx="2222888" cy="34090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040661" y="1946196"/>
            <a:ext cx="2701240" cy="7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38610" y="2265068"/>
            <a:ext cx="1405834" cy="3840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17585" y="2610311"/>
            <a:ext cx="2701240" cy="7148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312991" y="2930750"/>
            <a:ext cx="1428910" cy="378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17586" y="3256187"/>
            <a:ext cx="2701239" cy="715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312991" y="3591999"/>
            <a:ext cx="1398400" cy="363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83168" y="3855150"/>
            <a:ext cx="371825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Constants: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Actually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variables with names in CAPS e.g.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PI = 3.14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99941" y="4491138"/>
            <a:ext cx="431183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Garbage Collection: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Unused objects and variables are garbage collected by Python</a:t>
            </a:r>
          </a:p>
        </p:txBody>
      </p:sp>
    </p:spTree>
    <p:extLst>
      <p:ext uri="{BB962C8B-B14F-4D97-AF65-F5344CB8AC3E}">
        <p14:creationId xmlns:p14="http://schemas.microsoft.com/office/powerpoint/2010/main" val="29010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582</Words>
  <Application>Microsoft Office PowerPoint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83</cp:revision>
  <dcterms:created xsi:type="dcterms:W3CDTF">2023-07-05T06:29:07Z</dcterms:created>
  <dcterms:modified xsi:type="dcterms:W3CDTF">2023-07-07T10:17:31Z</dcterms:modified>
</cp:coreProperties>
</file>