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8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48C4-2825-4CCE-B607-2C682FC98F13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1E72-24A2-499A-84FA-D9B5636C3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1E72-24A2-499A-84FA-D9B5636C30C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8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1E72-24A2-499A-84FA-D9B5636C30C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4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2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C7C-82E5-4B84-9C6A-800DA7308ED4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10800000">
            <a:off x="-2495" y="1076521"/>
            <a:ext cx="6858000" cy="52942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0" y="1763962"/>
            <a:ext cx="3274849" cy="1823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4952" y="1756212"/>
            <a:ext cx="3297710" cy="200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72" y="2017771"/>
            <a:ext cx="1696834" cy="303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1583" y="2497080"/>
            <a:ext cx="3990227" cy="242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74" y="2328827"/>
            <a:ext cx="4358822" cy="2426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1" y="2390682"/>
            <a:ext cx="5218060" cy="3684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43481" y="2624433"/>
            <a:ext cx="4024895" cy="2768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89" y="3853886"/>
            <a:ext cx="3564005" cy="2516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" y="5324078"/>
            <a:ext cx="6848928" cy="12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-2495" y="1143197"/>
            <a:ext cx="6858000" cy="54626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6858000" cy="114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24" y="6510685"/>
            <a:ext cx="6858000" cy="339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-3079" y="307992"/>
            <a:ext cx="685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 </a:t>
            </a:r>
            <a:r>
              <a:rPr lang="en-US" sz="2400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32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sz="2400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32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</a:t>
            </a:r>
            <a:r>
              <a:rPr lang="en-US" sz="32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Party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4" y="4619625"/>
            <a:ext cx="6857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70% of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t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oday's professions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w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ill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succumb</a:t>
            </a:r>
            <a:r>
              <a:rPr lang="en-US" sz="12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to AI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in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20 years</a:t>
            </a:r>
          </a:p>
          <a:p>
            <a:pPr algn="ctr"/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Prepare</a:t>
            </a:r>
            <a:r>
              <a:rPr lang="en-US" sz="12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y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our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c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hild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to t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ake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on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the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uture</a:t>
            </a:r>
          </a:p>
          <a:p>
            <a:pPr algn="ctr">
              <a:lnSpc>
                <a:spcPct val="200000"/>
              </a:lnSpc>
            </a:pPr>
            <a:r>
              <a:rPr lang="en-US" sz="16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AI tuitions </a:t>
            </a:r>
            <a:r>
              <a:rPr lang="en-US" sz="1600" b="1" dirty="0">
                <a:solidFill>
                  <a:srgbClr val="FFC000"/>
                </a:solidFill>
                <a:latin typeface="Oxygen" panose="02000503000000000000" pitchFamily="2" charset="0"/>
              </a:rPr>
              <a:t>for ICSE/CBSE/WB Board, Class </a:t>
            </a:r>
            <a:r>
              <a:rPr lang="en-US" sz="16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IX-XII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Data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Science Concepts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– Lucid details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Python -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Basics</a:t>
            </a:r>
            <a:endParaRPr lang="en-AU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Having fun with Data Visualization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Computer Vision - C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ool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p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rojects</a:t>
            </a:r>
            <a:endParaRPr lang="en-AU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Natural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Language Processing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Cyber Security -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Essential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basics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IoT &amp; Robotics - Getting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Technical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Communication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Skills &amp; Business Intelligence</a:t>
            </a:r>
            <a:endParaRPr lang="en-US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Project based,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fun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&amp;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easy learning</a:t>
            </a:r>
            <a:endParaRPr lang="en-US" sz="14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Globally e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xperienced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aculty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from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prestigious organizations</a:t>
            </a:r>
            <a:endParaRPr lang="en-AU" sz="1400" b="1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sp>
        <p:nvSpPr>
          <p:cNvPr id="21" name="32-Point Star 20"/>
          <p:cNvSpPr/>
          <p:nvPr/>
        </p:nvSpPr>
        <p:spPr>
          <a:xfrm>
            <a:off x="657225" y="7855868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Bring a friend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301" y="7813666"/>
            <a:ext cx="785976" cy="1201623"/>
          </a:xfrm>
          <a:prstGeom prst="rect">
            <a:avLst/>
          </a:prstGeom>
        </p:spPr>
      </p:pic>
      <p:sp>
        <p:nvSpPr>
          <p:cNvPr id="24" name="32-Point Star 23"/>
          <p:cNvSpPr/>
          <p:nvPr/>
        </p:nvSpPr>
        <p:spPr>
          <a:xfrm>
            <a:off x="2952750" y="7796727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Learn Other Subjects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7" y="8837707"/>
            <a:ext cx="2139910" cy="10122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78183" y="8972338"/>
            <a:ext cx="20890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u="sng" dirty="0" smtClean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3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9163685448 / 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1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491" y="8942911"/>
            <a:ext cx="2426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  <a:endParaRPr lang="en-US" sz="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Bikash,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 descr="File:Facebook Logo (2019)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6" y="9586162"/>
            <a:ext cx="231083" cy="2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Instagram Logo PNG Images 20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3" y="9575304"/>
            <a:ext cx="241941" cy="2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Icon PNGs for Free Downloa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39" y="9566604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28" y="9483218"/>
            <a:ext cx="422782" cy="4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22930" y="9554061"/>
            <a:ext cx="205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600" dirty="0"/>
          </a:p>
        </p:txBody>
      </p:sp>
      <p:pic>
        <p:nvPicPr>
          <p:cNvPr id="1042" name="Picture 18" descr="Page 2 | Phone Icon Png Images - Free Download on Freepi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22" y="9296415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3079" y="307992"/>
            <a:ext cx="685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</a:t>
            </a:r>
            <a:r>
              <a:rPr lang="en-US" sz="2400" dirty="0" smtClean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3200" b="1" cap="small" dirty="0" smtClean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sz="2400" dirty="0" smtClean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3200" b="1" cap="small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the </a:t>
            </a:r>
            <a:r>
              <a:rPr lang="en-US" sz="3200" b="1" cap="small" dirty="0" smtClean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Party</a:t>
            </a:r>
            <a:endParaRPr lang="en-AU" sz="3200" b="1" cap="small" dirty="0">
              <a:ln w="6600">
                <a:solidFill>
                  <a:srgbClr val="FF8C52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FF8C52">
                    <a:alpha val="40000"/>
                  </a:srgbClr>
                </a:glow>
                <a:outerShdw blurRad="75057"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32-Point Star 20"/>
          <p:cNvSpPr/>
          <p:nvPr/>
        </p:nvSpPr>
        <p:spPr>
          <a:xfrm>
            <a:off x="657225" y="7855868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Bring a friend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</a:p>
        </p:txBody>
      </p:sp>
      <p:sp>
        <p:nvSpPr>
          <p:cNvPr id="24" name="32-Point Star 23"/>
          <p:cNvSpPr/>
          <p:nvPr/>
        </p:nvSpPr>
        <p:spPr>
          <a:xfrm>
            <a:off x="2952750" y="7796727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Learn Other Subjects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7" y="8837707"/>
            <a:ext cx="2139910" cy="10122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78183" y="8972338"/>
            <a:ext cx="20890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u="sng" dirty="0" smtClean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3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9163685448 / 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1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491" y="8942911"/>
            <a:ext cx="2426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  <a:endParaRPr lang="en-US" sz="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Bikash,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 descr="File:Facebook Logo (2019)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6" y="9586162"/>
            <a:ext cx="231083" cy="2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Instagram Logo PNG Images 20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3" y="9575304"/>
            <a:ext cx="241941" cy="2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Icon PNGs for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39" y="9566604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28" y="9483218"/>
            <a:ext cx="422782" cy="4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22930" y="9554061"/>
            <a:ext cx="205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600" dirty="0"/>
          </a:p>
        </p:txBody>
      </p:sp>
      <p:pic>
        <p:nvPicPr>
          <p:cNvPr id="1042" name="Picture 18" descr="Page 2 | Phone Icon Png Images - Free Download on Freepi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22" y="9296415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184</Words>
  <Application>Microsoft Office PowerPoint</Application>
  <PresentationFormat>A4 Paper (210x297 mm)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2023-07-03T12:14:38Z</dcterms:created>
  <dcterms:modified xsi:type="dcterms:W3CDTF">2023-07-11T03:24:04Z</dcterms:modified>
</cp:coreProperties>
</file>