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306" r:id="rId4"/>
    <p:sldId id="321" r:id="rId5"/>
    <p:sldId id="323" r:id="rId6"/>
    <p:sldId id="324" r:id="rId7"/>
    <p:sldId id="322" r:id="rId8"/>
    <p:sldId id="325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317" y="332656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2276"/>
              </p:ext>
            </p:extLst>
          </p:nvPr>
        </p:nvGraphicFramePr>
        <p:xfrm>
          <a:off x="1691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30/04/2021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App Web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735013" y="31615"/>
            <a:ext cx="1436612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3003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52983" y="31615"/>
            <a:ext cx="3200684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(Teacher’s Notes)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7019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36779" y="31615"/>
            <a:ext cx="383310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(Queries &amp; Resolutions)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5011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8382" y="31615"/>
            <a:ext cx="210987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95462"/>
            <a:ext cx="8686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anodiam.com/register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078582" y="31615"/>
            <a:ext cx="27494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Registration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7275"/>
            <a:ext cx="8686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2772" y="31615"/>
            <a:ext cx="212109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426437" y="31615"/>
            <a:ext cx="20537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Detail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anodiam.com/course-id/buy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12999" y="31615"/>
            <a:ext cx="188064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Buy 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87363"/>
            <a:ext cx="8686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47190" y="31615"/>
            <a:ext cx="381226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Student Details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583789" y="31615"/>
            <a:ext cx="57390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Study Dashboard (to be done later)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4" y="4005064"/>
            <a:ext cx="62007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anodiam.com/student-id/courses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06586" y="31615"/>
            <a:ext cx="18934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Courses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55724</TotalTime>
  <Words>124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340</cp:revision>
  <dcterms:created xsi:type="dcterms:W3CDTF">2020-08-10T22:46:31Z</dcterms:created>
  <dcterms:modified xsi:type="dcterms:W3CDTF">2021-05-06T02:48:45Z</dcterms:modified>
</cp:coreProperties>
</file>