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87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png"/><Relationship Id="rId3" Type="http://schemas.openxmlformats.org/officeDocument/2006/relationships/image" Target="../media/image14.jpeg"/><Relationship Id="rId7" Type="http://schemas.openxmlformats.org/officeDocument/2006/relationships/image" Target="../media/image7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14.jpe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68EBF-B36E-BA6B-F04F-25AD0FB0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63"/>
            <a:ext cx="21160118" cy="190456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10" y="812"/>
            <a:ext cx="19236063" cy="285510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7387384" y="23528131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96" y="20710233"/>
            <a:ext cx="3165431" cy="316543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926002" y="21123637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34467821"/>
            <a:ext cx="25603742" cy="1904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24" y="3528137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34938005"/>
            <a:ext cx="1605516" cy="16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6374261" y="35278281"/>
            <a:ext cx="177391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948" y="22064448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304C7-8DD2-31C1-E2DC-A82AB62D6A2F}"/>
              </a:ext>
            </a:extLst>
          </p:cNvPr>
          <p:cNvSpPr txBox="1"/>
          <p:nvPr/>
        </p:nvSpPr>
        <p:spPr>
          <a:xfrm>
            <a:off x="62844" y="25230928"/>
            <a:ext cx="25524129" cy="684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IIT-JEE, 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IoT, Robotics, Coding</a:t>
            </a:r>
          </a:p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– Full-Stack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Spoken Eng, Ielts, Toefl, Gre, French, German</a:t>
            </a:r>
            <a:endParaRPr lang="en-US" sz="8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9211421" y="12288276"/>
            <a:ext cx="1753049" cy="16572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16" y="810022"/>
            <a:ext cx="9804686" cy="47622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5" y="16679829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635" y="19351443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880060" y="5750036"/>
            <a:ext cx="12530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1222283" y="6720049"/>
            <a:ext cx="1170515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119" y="92166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3018133" y="8633321"/>
            <a:ext cx="8376402" cy="154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72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80" y="921667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709034" y="22564567"/>
            <a:ext cx="63075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8" y="20586988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989" y="20710233"/>
            <a:ext cx="3165432" cy="316543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32713495"/>
            <a:ext cx="25603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400+ Courses, 20 Smart Classrooms, AC, CCTV</a:t>
            </a:r>
            <a:endParaRPr lang="en-US" sz="3600" dirty="0"/>
          </a:p>
        </p:txBody>
      </p:sp>
      <p:sp>
        <p:nvSpPr>
          <p:cNvPr id="4" name="32-Point Star 20">
            <a:extLst>
              <a:ext uri="{FF2B5EF4-FFF2-40B4-BE49-F238E27FC236}">
                <a16:creationId xmlns:a16="http://schemas.microsoft.com/office/drawing/2014/main" id="{C89E666F-CB0A-EAA1-3BD0-8A4FB2D0827C}"/>
              </a:ext>
            </a:extLst>
          </p:cNvPr>
          <p:cNvSpPr/>
          <p:nvPr/>
        </p:nvSpPr>
        <p:spPr>
          <a:xfrm rot="21231751">
            <a:off x="598470" y="10812773"/>
            <a:ext cx="7689225" cy="4860235"/>
          </a:xfrm>
          <a:prstGeom prst="star32">
            <a:avLst/>
          </a:prstGeom>
          <a:solidFill>
            <a:srgbClr val="002060"/>
          </a:solidFill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15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134" y="7956253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508673"/>
            <a:ext cx="11863671" cy="57623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46938" y="16262925"/>
            <a:ext cx="1197356" cy="1131942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7519533" y="8921463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8164279" y="1539638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26" y="18204783"/>
            <a:ext cx="7434293" cy="17891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87008" y="25085251"/>
            <a:ext cx="25589322" cy="8193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ICSE/CBSE/WB - Science, Arts, Comm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(Mains, Adv)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&amp; IT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 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7857888" y="24301108"/>
            <a:ext cx="5877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94" y="22210740"/>
            <a:ext cx="2378235" cy="237823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2036612" y="22578711"/>
            <a:ext cx="1053434" cy="940552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49" y="23305229"/>
            <a:ext cx="980670" cy="109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316" y="20961153"/>
            <a:ext cx="8973765" cy="13933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708925" y="23554111"/>
            <a:ext cx="5125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69" y="22280465"/>
            <a:ext cx="980670" cy="927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588" y="22210741"/>
            <a:ext cx="2378235" cy="23782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467821"/>
            <a:ext cx="25603742" cy="1904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24" y="3528137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5E10E34B-98D7-DB05-FD76-F151712B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34938005"/>
            <a:ext cx="1605516" cy="16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6374261" y="35278281"/>
            <a:ext cx="177391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0825" y="33404385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400+ Courses, 20 Smart Classrooms, AC, CCTV</a:t>
            </a: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7416036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09" y="4451020"/>
            <a:ext cx="13006052" cy="193042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0638677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4" y="41735168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1066033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2" y="42087772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4" y="-6881099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0" y="5069653"/>
            <a:ext cx="19106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5" y="721553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1" y="6632186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49" y="7189393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39546976"/>
            <a:ext cx="256037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Project based, Career Focused, Certification Help, Smart Classrooms, AC, CCTV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4" y="2521104"/>
            <a:ext cx="195777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sz="6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Your Time to join the Party</a:t>
            </a:r>
            <a:endParaRPr lang="en-AU" sz="64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912" y="2676306"/>
            <a:ext cx="15662123" cy="20834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1" y="12781444"/>
            <a:ext cx="1197356" cy="1131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9479696" y="23992415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260" y="22528732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580" y="21051272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030" y="20727490"/>
            <a:ext cx="3481975" cy="348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23" y="20809756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4425101" y="21670188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13208133" y="23111118"/>
            <a:ext cx="5877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-150152" y="16681527"/>
            <a:ext cx="12371930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795" y="17570251"/>
            <a:ext cx="12820572" cy="1990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450" y="11075777"/>
            <a:ext cx="7744546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28192" y="11037080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542" y="14665424"/>
            <a:ext cx="9895043" cy="2381331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1103469" y="19846391"/>
            <a:ext cx="11821320" cy="5821932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B9BBFF-109F-7FAD-CF9E-14C885B1D1BA}"/>
              </a:ext>
            </a:extLst>
          </p:cNvPr>
          <p:cNvSpPr txBox="1"/>
          <p:nvPr/>
        </p:nvSpPr>
        <p:spPr>
          <a:xfrm>
            <a:off x="-11211" y="25772599"/>
            <a:ext cx="25507765" cy="1342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for ICSE/CBSE/WB Class III-XII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AI, Analytics, Comp Vision, NLP, DSP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C, C++, IoT, Robotics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Database, NoSQL, Cyber Sec, Automation Test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Pmp, Agile, Office, Adv Excel, Tally, Html, Css</a:t>
            </a: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1104</TotalTime>
  <Words>390</Words>
  <Application>Microsoft Office PowerPoint</Application>
  <PresentationFormat>Custom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92</cp:revision>
  <dcterms:created xsi:type="dcterms:W3CDTF">2023-07-28T06:55:57Z</dcterms:created>
  <dcterms:modified xsi:type="dcterms:W3CDTF">2023-08-11T08:23:41Z</dcterms:modified>
</cp:coreProperties>
</file>