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BA7FE-3624-A05D-4023-F40FDA4C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63"/>
            <a:ext cx="21160118" cy="209346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1" y="-31762"/>
            <a:ext cx="21159669" cy="31406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131192" y="27757547"/>
            <a:ext cx="25340815" cy="98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IIT-JEE, 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IoT, Robotics, Coding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– Full-Stack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Toefl, French, German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7606993" y="13501442"/>
            <a:ext cx="1877972" cy="177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61" y="23441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8843108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035657"/>
            <a:ext cx="9871143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1174690" y="5967160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516913" y="7060632"/>
            <a:ext cx="117051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96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47" y="971210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3120260" y="9128751"/>
            <a:ext cx="8376403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06" y="971210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31751">
            <a:off x="407351" y="12312759"/>
            <a:ext cx="6281904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23157737"/>
            <a:ext cx="12801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Doubt Clearing,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7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865980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61"/>
            <a:ext cx="19106561" cy="92803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3278958" y="993385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508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508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25836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6" y="10298077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13457671" y="9714722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60" y="1027193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1842" y="20196405"/>
            <a:ext cx="1197356" cy="1131943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013D7344-D51C-35DC-9DCB-9528C8A4AFF7}"/>
              </a:ext>
            </a:extLst>
          </p:cNvPr>
          <p:cNvSpPr/>
          <p:nvPr/>
        </p:nvSpPr>
        <p:spPr>
          <a:xfrm rot="21243013">
            <a:off x="8218971" y="12873544"/>
            <a:ext cx="9704255" cy="6077043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5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3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743A-F8AA-2C8D-2E19-037F2BC14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279">
            <a:off x="-7650074" y="5436685"/>
            <a:ext cx="24035614" cy="336125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" y="21216088"/>
            <a:ext cx="11973003" cy="28814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7481" y="24723566"/>
            <a:ext cx="8750428" cy="1134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460" y="24736123"/>
            <a:ext cx="11655065" cy="18096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6938" y="26583743"/>
            <a:ext cx="176772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Materials, Mock Tests, Doubt Clearing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PTM, Counselling, 400+ Courses, 20 Smart Classrooms, AC, CCTV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C7DE8-1071-DAC9-4D66-339208A1898F}"/>
              </a:ext>
            </a:extLst>
          </p:cNvPr>
          <p:cNvSpPr txBox="1"/>
          <p:nvPr/>
        </p:nvSpPr>
        <p:spPr>
          <a:xfrm>
            <a:off x="-30279" y="28124678"/>
            <a:ext cx="25589322" cy="999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for Schools Students &amp; Professionals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" y="-1086"/>
            <a:ext cx="25603743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10" y="11192204"/>
            <a:ext cx="13006052" cy="19304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533851"/>
            <a:ext cx="19106561" cy="928033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98482" y="11489992"/>
            <a:ext cx="19106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427" y="1363587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8307462" y="13052524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63500"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250" y="13609731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E5D79E-9D08-2548-4F0B-DDA06A2DBD1F}"/>
              </a:ext>
            </a:extLst>
          </p:cNvPr>
          <p:cNvSpPr txBox="1"/>
          <p:nvPr/>
        </p:nvSpPr>
        <p:spPr>
          <a:xfrm>
            <a:off x="2827245" y="10112516"/>
            <a:ext cx="1957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63500"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A0E6-AFA8-3AF8-6E68-4C7CD1F8B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41" y="9850626"/>
            <a:ext cx="15662123" cy="208345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09810" y="19450439"/>
            <a:ext cx="1197356" cy="11319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463C9-234E-E885-5699-32205E3F5A37}"/>
              </a:ext>
            </a:extLst>
          </p:cNvPr>
          <p:cNvSpPr/>
          <p:nvPr/>
        </p:nvSpPr>
        <p:spPr>
          <a:xfrm>
            <a:off x="-5774" y="24048350"/>
            <a:ext cx="13938341" cy="983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305" y="24219478"/>
            <a:ext cx="10595514" cy="16451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B5BD0E-27AF-1848-9DB4-89CEFD0A70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80" y="18164914"/>
            <a:ext cx="7744547" cy="581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4E11D7-E18B-A672-A882-F19BAC3646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68822" y="18211399"/>
            <a:ext cx="7358184" cy="58117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041" y="21214275"/>
            <a:ext cx="9895043" cy="23813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B9BBFF-109F-7FAD-CF9E-14C885B1D1BA}"/>
              </a:ext>
            </a:extLst>
          </p:cNvPr>
          <p:cNvSpPr txBox="1"/>
          <p:nvPr/>
        </p:nvSpPr>
        <p:spPr>
          <a:xfrm>
            <a:off x="54928" y="27189740"/>
            <a:ext cx="25507765" cy="1083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8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ICSE/CBSE/WB III-XII</a:t>
            </a:r>
          </a:p>
          <a:p>
            <a:pPr algn="ctr"/>
            <a:r>
              <a:rPr lang="en-US" sz="100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Professional AI &amp; IT Training and Projects </a:t>
            </a:r>
            <a:r>
              <a:rPr lang="en-US" sz="72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 Science, </a:t>
            </a:r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 Vision, NLP, DSP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Python, Data Analytics, C, C++, IoT, Robotics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Database, NoSQL, Cyber Sec, Automation Test</a:t>
            </a:r>
          </a:p>
          <a:p>
            <a:pPr algn="ctr"/>
            <a:r>
              <a:rPr lang="en-US" sz="660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6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32-Point Star 20">
            <a:extLst>
              <a:ext uri="{FF2B5EF4-FFF2-40B4-BE49-F238E27FC236}">
                <a16:creationId xmlns:a16="http://schemas.microsoft.com/office/drawing/2014/main" id="{289CD75F-7CF1-5CFC-BD95-6E64C730FC36}"/>
              </a:ext>
            </a:extLst>
          </p:cNvPr>
          <p:cNvSpPr/>
          <p:nvPr/>
        </p:nvSpPr>
        <p:spPr>
          <a:xfrm rot="21231751">
            <a:off x="348507" y="9991605"/>
            <a:ext cx="6479494" cy="4860235"/>
          </a:xfrm>
          <a:prstGeom prst="star32">
            <a:avLst/>
          </a:prstGeom>
          <a:solidFill>
            <a:srgbClr val="002060"/>
          </a:solidFill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 </a:t>
            </a:r>
            <a:r>
              <a:rPr lang="en-US" sz="115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16582" y="26053386"/>
            <a:ext cx="1766983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Globally experienced faculty from prestigious organizations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fun learning, Project based, Career Focused, Certification Help</a:t>
            </a:r>
          </a:p>
        </p:txBody>
      </p:sp>
    </p:spTree>
    <p:extLst>
      <p:ext uri="{BB962C8B-B14F-4D97-AF65-F5344CB8AC3E}">
        <p14:creationId xmlns:p14="http://schemas.microsoft.com/office/powerpoint/2010/main" val="22246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1225</TotalTime>
  <Words>325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103</cp:revision>
  <dcterms:created xsi:type="dcterms:W3CDTF">2023-07-28T06:55:57Z</dcterms:created>
  <dcterms:modified xsi:type="dcterms:W3CDTF">2023-08-11T08:53:55Z</dcterms:modified>
</cp:coreProperties>
</file>