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  <p:sldId id="258" r:id="rId4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14.jpe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17" Type="http://schemas.openxmlformats.org/officeDocument/2006/relationships/image" Target="../media/image2.png"/><Relationship Id="rId2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-2134"/>
            <a:ext cx="25603200" cy="380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219995" y="35353046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93" y="32088121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410270" y="32948552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560" y="33889364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154984" y="37082635"/>
            <a:ext cx="25340815" cy="819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IIT-JEE, 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IoT, Robotics, Coding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– Full-Stack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Toefl, Gre, French, German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022343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9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448" y="1168168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98330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09" y="1168168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2193302" y="34389483"/>
            <a:ext cx="8298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80" y="32411904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329" y="32088121"/>
            <a:ext cx="3481975" cy="348197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43013">
            <a:off x="997129" y="27721288"/>
            <a:ext cx="13014134" cy="7186037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32827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890044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5" y="9957918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449901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4" y="10322140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38788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8" y="1029599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5437084" y="31720195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649" y="30256513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969" y="28779053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18" y="28455270"/>
            <a:ext cx="3481975" cy="3481975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68" y="12897609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60751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9" y="21240153"/>
            <a:ext cx="11973002" cy="28814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95755"/>
            <a:ext cx="8750428" cy="1234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27" y="25062152"/>
            <a:ext cx="17064180" cy="2649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-60074" y="33310202"/>
            <a:ext cx="25589322" cy="120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Robotics, Coding - III -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Professional 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64" y="28537537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4992341" y="29397968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3775373" y="30838899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E1B0-4C47-2150-52A2-4A94407F3709}"/>
              </a:ext>
            </a:extLst>
          </p:cNvPr>
          <p:cNvSpPr txBox="1"/>
          <p:nvPr/>
        </p:nvSpPr>
        <p:spPr>
          <a:xfrm>
            <a:off x="0" y="4608764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264403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257393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4" y="13403278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1281992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48" y="1337713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793497"/>
            <a:ext cx="256037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9960129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912" y="10115331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3900" y="24120551"/>
            <a:ext cx="15392540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95" y="24335512"/>
            <a:ext cx="12820572" cy="1990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50" y="18081667"/>
            <a:ext cx="7744546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28192" y="18042970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42" y="21478810"/>
            <a:ext cx="9895043" cy="2381331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1103469" y="26539404"/>
            <a:ext cx="11821320" cy="5292665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37110" y="32293068"/>
            <a:ext cx="25507765" cy="1334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9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ICSE/CBSE/WB III-XII</a:t>
            </a:r>
          </a:p>
          <a:p>
            <a:pPr algn="ctr"/>
            <a:r>
              <a:rPr lang="en-US" sz="100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and Projects </a:t>
            </a:r>
            <a:r>
              <a:rPr lang="en-US" sz="9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</a:t>
            </a:r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 Vision, NLP, DSP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479695" y="30902051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260" y="29438369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80" y="27960909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29" y="27637126"/>
            <a:ext cx="3481975" cy="348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23" y="27719393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4425100" y="28579824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3208132" y="30020755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1084</TotalTime>
  <Words>400</Words>
  <Application>Microsoft Office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86</cp:revision>
  <dcterms:created xsi:type="dcterms:W3CDTF">2023-07-28T06:55:57Z</dcterms:created>
  <dcterms:modified xsi:type="dcterms:W3CDTF">2023-08-11T08:45:01Z</dcterms:modified>
</cp:coreProperties>
</file>