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25603200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" d="100"/>
          <a:sy n="20" d="100"/>
        </p:scale>
        <p:origin x="864" y="-36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8380311"/>
            <a:ext cx="21762720" cy="17827413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26895217"/>
            <a:ext cx="19202400" cy="12363023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3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8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2726267"/>
            <a:ext cx="5520690" cy="433950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2726267"/>
            <a:ext cx="16242030" cy="433950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3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12766055"/>
            <a:ext cx="22082760" cy="21300436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34268002"/>
            <a:ext cx="22082760" cy="11201396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13631334"/>
            <a:ext cx="1088136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13631334"/>
            <a:ext cx="1088136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5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726278"/>
            <a:ext cx="22082760" cy="9897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12552684"/>
            <a:ext cx="10831352" cy="6151876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8704560"/>
            <a:ext cx="10831352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12552684"/>
            <a:ext cx="10884695" cy="6151876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8704560"/>
            <a:ext cx="10884695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9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4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3413760"/>
            <a:ext cx="8257698" cy="1194816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7372785"/>
            <a:ext cx="12961620" cy="36389733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5361920"/>
            <a:ext cx="8257698" cy="28459857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5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3413760"/>
            <a:ext cx="8257698" cy="1194816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7372785"/>
            <a:ext cx="12961620" cy="36389733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5361920"/>
            <a:ext cx="8257698" cy="28459857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7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2726278"/>
            <a:ext cx="2208276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13631334"/>
            <a:ext cx="2208276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47460758"/>
            <a:ext cx="576072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47460758"/>
            <a:ext cx="864108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47460758"/>
            <a:ext cx="576072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0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630F8093-DFCD-9C8F-163E-96E19BF86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603200" cy="3800150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104C451-B23D-3708-A7DB-CDA181369D79}"/>
              </a:ext>
            </a:extLst>
          </p:cNvPr>
          <p:cNvSpPr/>
          <p:nvPr/>
        </p:nvSpPr>
        <p:spPr>
          <a:xfrm>
            <a:off x="-542" y="48077702"/>
            <a:ext cx="25603742" cy="312869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2" name="Picture 10" descr="New Instagram Logo PNG Images 2023">
            <a:extLst>
              <a:ext uri="{FF2B5EF4-FFF2-40B4-BE49-F238E27FC236}">
                <a16:creationId xmlns:a16="http://schemas.microsoft.com/office/drawing/2014/main" id="{2A975E25-B8BA-7B3A-B880-6D50462A7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466" y="49329559"/>
            <a:ext cx="1479694" cy="147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6" descr="Linkedin logo png, Linkedin icon transparent png 18930587 PNG">
            <a:extLst>
              <a:ext uri="{FF2B5EF4-FFF2-40B4-BE49-F238E27FC236}">
                <a16:creationId xmlns:a16="http://schemas.microsoft.com/office/drawing/2014/main" id="{3384B965-D3AF-BA2B-55AE-3685B94C1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89" y="48776557"/>
            <a:ext cx="2585701" cy="258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E84058A-D644-5914-179D-A788DC9083CC}"/>
              </a:ext>
            </a:extLst>
          </p:cNvPr>
          <p:cNvSpPr/>
          <p:nvPr/>
        </p:nvSpPr>
        <p:spPr>
          <a:xfrm>
            <a:off x="8814147" y="49713997"/>
            <a:ext cx="1651766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6000" dirty="0">
              <a:solidFill>
                <a:srgbClr val="0000FF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3803132" y="16213030"/>
            <a:ext cx="2333308" cy="22058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13" y="1022890"/>
            <a:ext cx="11863671" cy="576235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622DD28-862B-63BF-DF65-1EC2D87880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5" y="23300705"/>
            <a:ext cx="6368596" cy="153265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3E14B3-49BF-2BFE-5BE3-B58E9F8EDE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635" y="25635437"/>
            <a:ext cx="9871142" cy="15326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8F4ED22-01EC-7429-671A-220A0C689694}"/>
              </a:ext>
            </a:extLst>
          </p:cNvPr>
          <p:cNvSpPr txBox="1"/>
          <p:nvPr/>
        </p:nvSpPr>
        <p:spPr>
          <a:xfrm>
            <a:off x="271389" y="7022343"/>
            <a:ext cx="125302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508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 rad="50800"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1474C8-D56F-A009-1E43-209F024854AC}"/>
              </a:ext>
            </a:extLst>
          </p:cNvPr>
          <p:cNvSpPr txBox="1"/>
          <p:nvPr/>
        </p:nvSpPr>
        <p:spPr>
          <a:xfrm>
            <a:off x="613613" y="8548949"/>
            <a:ext cx="1170515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</a:t>
            </a:r>
            <a:r>
              <a:rPr lang="en-US" sz="96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635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Patuli</a:t>
            </a:r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, Kol 94</a:t>
            </a:r>
          </a:p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Near Fire Brigade &amp; Krishi Vikas</a:t>
            </a:r>
          </a:p>
        </p:txBody>
      </p:sp>
      <p:pic>
        <p:nvPicPr>
          <p:cNvPr id="40" name="Picture 14" descr="Whatsapp Icon PNGs for Free Download">
            <a:extLst>
              <a:ext uri="{FF2B5EF4-FFF2-40B4-BE49-F238E27FC236}">
                <a16:creationId xmlns:a16="http://schemas.microsoft.com/office/drawing/2014/main" id="{4614A863-72B5-6D79-5611-3F749E580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448" y="11681682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9D8F186-43FC-19CD-B884-5AEC7E1E6390}"/>
              </a:ext>
            </a:extLst>
          </p:cNvPr>
          <p:cNvSpPr/>
          <p:nvPr/>
        </p:nvSpPr>
        <p:spPr>
          <a:xfrm>
            <a:off x="2409463" y="11098330"/>
            <a:ext cx="8376402" cy="170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635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 rad="63500"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42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0AE7602C-AB89-8DF9-830B-C813846C2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309" y="11681682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32-Point Star 20">
            <a:extLst>
              <a:ext uri="{FF2B5EF4-FFF2-40B4-BE49-F238E27FC236}">
                <a16:creationId xmlns:a16="http://schemas.microsoft.com/office/drawing/2014/main" id="{7CB66069-D8E9-F2C7-9AD3-5AA7D196038D}"/>
              </a:ext>
            </a:extLst>
          </p:cNvPr>
          <p:cNvSpPr/>
          <p:nvPr/>
        </p:nvSpPr>
        <p:spPr>
          <a:xfrm rot="21243013">
            <a:off x="1085799" y="27249833"/>
            <a:ext cx="10755483" cy="4908160"/>
          </a:xfrm>
          <a:prstGeom prst="star32">
            <a:avLst/>
          </a:prstGeom>
          <a:solidFill>
            <a:srgbClr val="002060"/>
          </a:solidFill>
          <a:ln w="254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 </a:t>
            </a:r>
            <a:r>
              <a:rPr lang="en-US" sz="125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Off</a:t>
            </a:r>
            <a:r>
              <a:rPr lang="en-US" sz="5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Applies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8A26A3-6E03-D16E-D6B2-4CE07FC77059}"/>
              </a:ext>
            </a:extLst>
          </p:cNvPr>
          <p:cNvSpPr txBox="1"/>
          <p:nvPr/>
        </p:nvSpPr>
        <p:spPr>
          <a:xfrm>
            <a:off x="0" y="46280146"/>
            <a:ext cx="2560374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Finest Teachers, Study Materials, Mock Tests, Doubt Clearing, PTM, Counselling</a:t>
            </a:r>
          </a:p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400+ Courses, 20 Smart Classrooms, AC, CCTV</a:t>
            </a:r>
          </a:p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Professional Courses are Proj-Based, Certification Oriented &amp; Career Focused</a:t>
            </a: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C4D361-5DA8-B4B4-3575-37673C831B87}"/>
              </a:ext>
            </a:extLst>
          </p:cNvPr>
          <p:cNvSpPr txBox="1"/>
          <p:nvPr/>
        </p:nvSpPr>
        <p:spPr>
          <a:xfrm>
            <a:off x="-542" y="32666194"/>
            <a:ext cx="25589322" cy="13041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72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ARTIFICIAL INTELLIGENCE, ROBOTICS – CLASS III - XII</a:t>
            </a:r>
          </a:p>
          <a:p>
            <a:pPr algn="ctr">
              <a:lnSpc>
                <a:spcPct val="200000"/>
              </a:lnSpc>
            </a:pPr>
            <a:r>
              <a:rPr lang="en-US" sz="72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PROFESSIONAL AI &amp; IT Training &amp; Projects</a:t>
            </a:r>
          </a:p>
          <a:p>
            <a:pPr algn="ctr">
              <a:lnSpc>
                <a:spcPct val="200000"/>
              </a:lnSpc>
            </a:pPr>
            <a:r>
              <a:rPr lang="en-US" sz="72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VIII-XII - All Subjects &amp; Boards</a:t>
            </a:r>
          </a:p>
          <a:p>
            <a:pPr algn="ctr">
              <a:lnSpc>
                <a:spcPct val="200000"/>
              </a:lnSpc>
            </a:pPr>
            <a:r>
              <a:rPr lang="en-US" sz="72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NEET, IIT-JEE (Mains &amp; Advanced)</a:t>
            </a:r>
          </a:p>
          <a:p>
            <a:pPr algn="ctr">
              <a:lnSpc>
                <a:spcPct val="200000"/>
              </a:lnSpc>
            </a:pPr>
            <a:r>
              <a:rPr lang="en-US" sz="72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BCom, BBA, CA, CMA, CS, CFA, CLAT, LLB, LLM</a:t>
            </a:r>
          </a:p>
          <a:p>
            <a:pPr algn="ctr">
              <a:lnSpc>
                <a:spcPct val="200000"/>
              </a:lnSpc>
            </a:pPr>
            <a:r>
              <a:rPr lang="en-US" sz="72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Grooming, Ielts, Toefl, Foreign Languages</a:t>
            </a:r>
            <a:endParaRPr lang="en-US" sz="88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014AEB-8434-DEF4-8A98-78FDC58D2678}"/>
              </a:ext>
            </a:extLst>
          </p:cNvPr>
          <p:cNvSpPr/>
          <p:nvPr/>
        </p:nvSpPr>
        <p:spPr>
          <a:xfrm>
            <a:off x="4997101" y="49380874"/>
            <a:ext cx="1402121" cy="1377063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91DDA7FB-AAED-BFBB-67EE-9C06F7C59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560" y="49345571"/>
            <a:ext cx="1305272" cy="146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45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1097</TotalTime>
  <Words>125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Oxygen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94</cp:revision>
  <dcterms:created xsi:type="dcterms:W3CDTF">2023-07-28T06:55:57Z</dcterms:created>
  <dcterms:modified xsi:type="dcterms:W3CDTF">2023-08-11T09:14:09Z</dcterms:modified>
</cp:coreProperties>
</file>