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0FB0D64-D8F7-4B5E-B956-0323943FC38B}">
  <a:tblStyle styleId="{80FB0D64-D8F7-4B5E-B956-0323943F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9525" y="-9524"/>
          <a:ext cx="9144000" cy="5143498"/>
        </p:xfrm>
        <a:graphic>
          <a:graphicData uri="http://schemas.openxmlformats.org/drawingml/2006/table">
            <a:tbl>
              <a:tblPr/>
              <a:tblGrid>
                <a:gridCol w="1420705"/>
                <a:gridCol w="2765130"/>
                <a:gridCol w="2774665"/>
                <a:gridCol w="2183500"/>
              </a:tblGrid>
              <a:tr h="3784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Story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Tasks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In Progress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Done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213265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343"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738" y="557047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GCP K8s deploy Seed App CRUD service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5209" y="483478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1. JPA DAL CRUD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59959" y="1014238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2. JUNIT of JPA DAL CRUD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60514" y="48775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 3. REST API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5264" y="101851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4. Postman Testing of  REST API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4834" y="48250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5. Dockerize jar &amp; DB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4834" y="103495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6. K8s Deployment on GCP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21584" y="48250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7. Postman test of deployed App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1584" y="1025428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8. DB, ER design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PresentationFormat>On-screen Show 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Sydney</cp:lastModifiedBy>
  <cp:revision>7</cp:revision>
  <dcterms:modified xsi:type="dcterms:W3CDTF">2020-06-23T04:45:13Z</dcterms:modified>
</cp:coreProperties>
</file>