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4F"/>
    <a:srgbClr val="4F6FFF"/>
    <a:srgbClr val="6F6FFF"/>
    <a:srgbClr val="EF6F6F"/>
    <a:srgbClr val="6F6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© Protected Anodiam 2020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DB775-3259-4DA2-8D46-167E4B8900DC}" type="slidenum">
              <a:rPr lang="en-AU" smtClean="0"/>
              <a:t>‹#›</a:t>
            </a:fld>
            <a:endParaRPr lang="en-AU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6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AU" smtClean="0"/>
              <a:t>© Protected Anodiam 2020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775-3259-4DA2-8D46-167E4B8900DC}" type="slidenum">
              <a:rPr lang="en-AU" smtClean="0"/>
              <a:t>‹#›</a:t>
            </a:fld>
            <a:endParaRPr lang="en-AU"/>
          </a:p>
        </p:txBody>
      </p:sp>
      <p:pic>
        <p:nvPicPr>
          <p:cNvPr id="1026" name="Picture 2" descr="D:\Anodiam\Docs\ProjectExecution\BA\ImageResources\AnodiamFullLogo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anya\AppData\Local\Microsoft\Windows\INetCache\IE\K9IJ94JL\thank-you-smiley2[1]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AU" smtClean="0"/>
              <a:t>© Protected Anodiam 2020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775-3259-4DA2-8D46-167E4B8900DC}" type="slidenum">
              <a:rPr lang="en-AU" smtClean="0"/>
              <a:t>‹#›</a:t>
            </a:fld>
            <a:endParaRPr lang="en-AU"/>
          </a:p>
        </p:txBody>
      </p:sp>
      <p:pic>
        <p:nvPicPr>
          <p:cNvPr id="1026" name="Picture 2" descr="D:\Anodiam\Docs\ProjectExecution\BA\ImageResources\AnodiamFullLogo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anya\AppData\Local\Microsoft\Windows\INetCache\IE\K9IJ94JL\thank-you-smiley2[1]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4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© Protected Anodiam 2020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DB775-3259-4DA2-8D46-167E4B8900DC}" type="slidenum">
              <a:rPr lang="en-AU" smtClean="0"/>
              <a:t>‹#›</a:t>
            </a:fld>
            <a:endParaRPr lang="en-AU"/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AU" smtClean="0"/>
              <a:t>© Protected Anodiam 2020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775-3259-4DA2-8D46-167E4B8900DC}" type="slidenum">
              <a:rPr lang="en-AU" smtClean="0"/>
              <a:t>‹#›</a:t>
            </a:fld>
            <a:endParaRPr lang="en-AU"/>
          </a:p>
        </p:txBody>
      </p:sp>
      <p:pic>
        <p:nvPicPr>
          <p:cNvPr id="1026" name="Picture 2" descr="D:\Anodiam\Docs\ProjectExecution\BA\ImageResources\AnodiamFullLogo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nanya\AppData\Local\Microsoft\Windows\INetCache\IE\K9IJ94JL\thank-you-smiley2[1]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6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‹#›</a:t>
            </a:fld>
            <a:endParaRPr lang="en-AU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4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8" r:id="rId4"/>
    <p:sldLayoutId id="214748366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8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nodiamPresentationTemplat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1_AnodiamPresentationTemplate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</cp:revision>
  <dcterms:created xsi:type="dcterms:W3CDTF">2020-10-08T08:17:59Z</dcterms:created>
  <dcterms:modified xsi:type="dcterms:W3CDTF">2020-10-08T08:19:16Z</dcterms:modified>
</cp:coreProperties>
</file>