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9" r:id="rId4"/>
    <p:sldId id="284" r:id="rId5"/>
    <p:sldId id="297" r:id="rId6"/>
    <p:sldId id="296" r:id="rId7"/>
    <p:sldId id="295" r:id="rId8"/>
    <p:sldId id="298" r:id="rId9"/>
    <p:sldId id="299" r:id="rId10"/>
    <p:sldId id="300" r:id="rId11"/>
    <p:sldId id="294" r:id="rId12"/>
    <p:sldId id="292" r:id="rId13"/>
    <p:sldId id="287" r:id="rId14"/>
    <p:sldId id="288" r:id="rId15"/>
    <p:sldId id="289" r:id="rId16"/>
    <p:sldId id="272" r:id="rId17"/>
    <p:sldId id="293" r:id="rId18"/>
    <p:sldId id="283" r:id="rId19"/>
    <p:sldId id="308" r:id="rId20"/>
    <p:sldId id="309" r:id="rId21"/>
    <p:sldId id="310" r:id="rId22"/>
    <p:sldId id="311" r:id="rId23"/>
    <p:sldId id="312" r:id="rId24"/>
    <p:sldId id="313" r:id="rId25"/>
    <p:sldId id="290" r:id="rId26"/>
    <p:sldId id="291" r:id="rId27"/>
    <p:sldId id="301" r:id="rId28"/>
    <p:sldId id="282" r:id="rId29"/>
    <p:sldId id="258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5781216"/>
        <c:axId val="-1245776864"/>
      </c:scatterChart>
      <c:valAx>
        <c:axId val="-124578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5776864"/>
        <c:crosses val="autoZero"/>
        <c:crossBetween val="midCat"/>
      </c:valAx>
      <c:valAx>
        <c:axId val="-124577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5781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65904"/>
        <c:axId val="-1184171888"/>
      </c:scatterChart>
      <c:valAx>
        <c:axId val="-118416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1888"/>
        <c:crosses val="autoZero"/>
        <c:crossBetween val="midCat"/>
      </c:valAx>
      <c:valAx>
        <c:axId val="-11841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5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64272"/>
        <c:axId val="-1184166448"/>
      </c:scatterChart>
      <c:valAx>
        <c:axId val="-118416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6448"/>
        <c:crosses val="autoZero"/>
        <c:crossBetween val="midCat"/>
      </c:valAx>
      <c:valAx>
        <c:axId val="-11841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65360"/>
        <c:axId val="-1184171344"/>
      </c:scatterChart>
      <c:valAx>
        <c:axId val="-118416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1344"/>
        <c:crosses val="autoZero"/>
        <c:crossBetween val="midCat"/>
      </c:valAx>
      <c:valAx>
        <c:axId val="-118417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5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4608"/>
        <c:axId val="-1184172976"/>
      </c:scatterChart>
      <c:valAx>
        <c:axId val="-118417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2976"/>
        <c:crosses val="autoZero"/>
        <c:crossBetween val="midCat"/>
      </c:valAx>
      <c:valAx>
        <c:axId val="-118417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0800"/>
        <c:axId val="-1184176240"/>
      </c:scatterChart>
      <c:valAx>
        <c:axId val="-118417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6240"/>
        <c:crosses val="autoZero"/>
        <c:crossBetween val="midCat"/>
      </c:valAx>
      <c:valAx>
        <c:axId val="-118417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9504"/>
        <c:axId val="-1184168624"/>
      </c:scatterChart>
      <c:valAx>
        <c:axId val="-118417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8624"/>
        <c:crosses val="autoZero"/>
        <c:crossBetween val="midCat"/>
      </c:valAx>
      <c:valAx>
        <c:axId val="-118416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9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layout>
        <c:manualLayout>
          <c:xMode val="edge"/>
          <c:yMode val="edge"/>
          <c:x val="0.36253455818022745"/>
          <c:y val="3.2673583350616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3520"/>
        <c:axId val="-1184170256"/>
      </c:scatterChart>
      <c:valAx>
        <c:axId val="-118417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0256"/>
        <c:crosses val="autoZero"/>
        <c:crossBetween val="midCat"/>
      </c:valAx>
      <c:valAx>
        <c:axId val="-11841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4556672"/>
        <c:axId val="-1284555040"/>
      </c:scatterChart>
      <c:valAx>
        <c:axId val="-128455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5040"/>
        <c:crosses val="autoZero"/>
        <c:crossBetween val="midCat"/>
      </c:valAx>
      <c:valAx>
        <c:axId val="-12845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6672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4550144"/>
        <c:axId val="-1284560480"/>
      </c:scatterChart>
      <c:valAx>
        <c:axId val="-128455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60480"/>
        <c:crosses val="autoZero"/>
        <c:crossBetween val="midCat"/>
      </c:valAx>
      <c:valAx>
        <c:axId val="-128456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0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4556128"/>
        <c:axId val="-1284559936"/>
      </c:scatterChart>
      <c:valAx>
        <c:axId val="-128455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9936"/>
        <c:crosses val="autoZero"/>
        <c:crossBetween val="midCat"/>
      </c:valAx>
      <c:valAx>
        <c:axId val="-128455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6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4554496"/>
        <c:axId val="-1591251184"/>
      </c:scatterChart>
      <c:valAx>
        <c:axId val="-128455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251184"/>
        <c:crosses val="autoZero"/>
        <c:crossBetween val="midCat"/>
      </c:valAx>
      <c:valAx>
        <c:axId val="-15912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55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91249008"/>
        <c:axId val="-1330462864"/>
      </c:scatterChart>
      <c:valAx>
        <c:axId val="-159124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0462864"/>
        <c:crosses val="autoZero"/>
        <c:crossBetween val="midCat"/>
      </c:valAx>
      <c:valAx>
        <c:axId val="-133046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24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4064"/>
        <c:axId val="-1184164816"/>
      </c:scatterChart>
      <c:valAx>
        <c:axId val="-1184174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64816"/>
        <c:crosses val="autoZero"/>
        <c:crossBetween val="midCat"/>
      </c:valAx>
      <c:valAx>
        <c:axId val="-11841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7872"/>
        <c:axId val="-1184175152"/>
      </c:scatterChart>
      <c:valAx>
        <c:axId val="-118417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5152"/>
        <c:crosses val="autoZero"/>
        <c:crossBetween val="midCat"/>
      </c:valAx>
      <c:valAx>
        <c:axId val="-118417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4175696"/>
        <c:axId val="-1184176784"/>
      </c:scatterChart>
      <c:valAx>
        <c:axId val="-118417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6784"/>
        <c:crosses val="autoZero"/>
        <c:crossBetween val="midCat"/>
      </c:valAx>
      <c:valAx>
        <c:axId val="-11841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17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20732"/>
              </p:ext>
            </p:extLst>
          </p:nvPr>
        </p:nvGraphicFramePr>
        <p:xfrm>
          <a:off x="4575532" y="976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42017"/>
              </p:ext>
            </p:extLst>
          </p:nvPr>
        </p:nvGraphicFramePr>
        <p:xfrm>
          <a:off x="4709075" y="3208146"/>
          <a:ext cx="44064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4794"/>
              </p:ext>
            </p:extLst>
          </p:nvPr>
        </p:nvGraphicFramePr>
        <p:xfrm>
          <a:off x="4536505" y="976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376725"/>
              </p:ext>
            </p:extLst>
          </p:nvPr>
        </p:nvGraphicFramePr>
        <p:xfrm>
          <a:off x="4709075" y="3645024"/>
          <a:ext cx="4406491" cy="230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34311"/>
              </p:ext>
            </p:extLst>
          </p:nvPr>
        </p:nvGraphicFramePr>
        <p:xfrm>
          <a:off x="4709075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624145"/>
              </p:ext>
            </p:extLst>
          </p:nvPr>
        </p:nvGraphicFramePr>
        <p:xfrm>
          <a:off x="4530807" y="976367"/>
          <a:ext cx="4572000" cy="24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861233"/>
              </p:ext>
            </p:extLst>
          </p:nvPr>
        </p:nvGraphicFramePr>
        <p:xfrm>
          <a:off x="4709075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05573"/>
              </p:ext>
            </p:extLst>
          </p:nvPr>
        </p:nvGraphicFramePr>
        <p:xfrm>
          <a:off x="4530807" y="976367"/>
          <a:ext cx="4572000" cy="24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677720"/>
              </p:ext>
            </p:extLst>
          </p:nvPr>
        </p:nvGraphicFramePr>
        <p:xfrm>
          <a:off x="4536505" y="976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00520"/>
              </p:ext>
            </p:extLst>
          </p:nvPr>
        </p:nvGraphicFramePr>
        <p:xfrm>
          <a:off x="4709075" y="3645024"/>
          <a:ext cx="4406491" cy="230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921471"/>
              </p:ext>
            </p:extLst>
          </p:nvPr>
        </p:nvGraphicFramePr>
        <p:xfrm>
          <a:off x="4744570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087751"/>
              </p:ext>
            </p:extLst>
          </p:nvPr>
        </p:nvGraphicFramePr>
        <p:xfrm>
          <a:off x="4579061" y="1050910"/>
          <a:ext cx="4572000" cy="248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01739"/>
              </p:ext>
            </p:extLst>
          </p:nvPr>
        </p:nvGraphicFramePr>
        <p:xfrm>
          <a:off x="4765363" y="3429000"/>
          <a:ext cx="4406491" cy="254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303414"/>
              </p:ext>
            </p:extLst>
          </p:nvPr>
        </p:nvGraphicFramePr>
        <p:xfrm>
          <a:off x="4621558" y="976367"/>
          <a:ext cx="4572000" cy="259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9419</TotalTime>
  <Words>2289</Words>
  <Application>Microsoft Office PowerPoint</Application>
  <PresentationFormat>On-screen Show (4:3)</PresentationFormat>
  <Paragraphs>633</Paragraphs>
  <Slides>28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273</cp:revision>
  <dcterms:created xsi:type="dcterms:W3CDTF">2020-10-08T12:19:25Z</dcterms:created>
  <dcterms:modified xsi:type="dcterms:W3CDTF">2021-02-22T12:38:45Z</dcterms:modified>
</cp:coreProperties>
</file>