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63" r:id="rId3"/>
    <p:sldId id="299" r:id="rId4"/>
    <p:sldId id="300" r:id="rId5"/>
    <p:sldId id="301" r:id="rId6"/>
    <p:sldId id="302" r:id="rId7"/>
    <p:sldId id="303" r:id="rId8"/>
    <p:sldId id="264" r:id="rId9"/>
    <p:sldId id="267" r:id="rId10"/>
    <p:sldId id="269" r:id="rId11"/>
    <p:sldId id="298" r:id="rId12"/>
    <p:sldId id="271" r:id="rId13"/>
    <p:sldId id="284" r:id="rId14"/>
    <p:sldId id="285" r:id="rId15"/>
    <p:sldId id="293" r:id="rId16"/>
    <p:sldId id="291" r:id="rId17"/>
    <p:sldId id="292" r:id="rId18"/>
    <p:sldId id="294" r:id="rId19"/>
    <p:sldId id="295" r:id="rId20"/>
    <p:sldId id="296" r:id="rId21"/>
    <p:sldId id="297" r:id="rId22"/>
    <p:sldId id="265" r:id="rId23"/>
    <p:sldId id="273" r:id="rId24"/>
    <p:sldId id="272" r:id="rId25"/>
    <p:sldId id="274" r:id="rId26"/>
    <p:sldId id="275" r:id="rId27"/>
    <p:sldId id="276" r:id="rId28"/>
    <p:sldId id="277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434" autoAdjust="0"/>
  </p:normalViewPr>
  <p:slideViewPr>
    <p:cSldViewPr>
      <p:cViewPr>
        <p:scale>
          <a:sx n="70" d="100"/>
          <a:sy n="70" d="100"/>
        </p:scale>
        <p:origin x="15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nodiam.com/teacher/addnewstatu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796"/>
              </p:ext>
            </p:extLst>
          </p:nvPr>
        </p:nvGraphicFramePr>
        <p:xfrm>
          <a:off x="1691680" y="1484784"/>
          <a:ext cx="5943600" cy="3920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22/02/2021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Updated with screen prints from real app. 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119" y="332656"/>
            <a:ext cx="7604389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New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847850"/>
            <a:ext cx="388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650"/>
            <a:ext cx="7467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anodiam.com/teacher/deletecourse/{courseid}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996" y="11870"/>
            <a:ext cx="77406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/ Edit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://anodiam.com/teacher/addnewcontent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id}</a:t>
            </a:r>
            <a:endParaRPr lang="en-US" sz="14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98" y="11870"/>
            <a:ext cx="85950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012" y="11870"/>
            <a:ext cx="892667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385500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endParaRPr lang="en-AU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712"/>
            <a:ext cx="9144000" cy="54436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0888" y="31615"/>
            <a:ext cx="2644828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: Home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://anodiam.com/teacher/addnewstatus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80" y="2786980"/>
            <a:ext cx="38862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03834"/>
            <a:ext cx="3886200" cy="3162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273" y="11870"/>
            <a:ext cx="7670113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Course Inactivation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active </a:t>
            </a: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inactivated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anodiam.com/teacher/inactivatecourse/{courseid}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5816" y="4866134"/>
            <a:ext cx="360040" cy="72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715816" y="5157192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and T&amp;C acceptance, Inactivate</a:t>
            </a:r>
            <a:r>
              <a:rPr lang="en-AU" sz="1000" dirty="0"/>
              <a:t> </a:t>
            </a:r>
            <a:r>
              <a:rPr lang="en-AU" sz="1000" dirty="0" smtClean="0"/>
              <a:t>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47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67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6362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68946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anodiam.com/teacher/payouts/{userid}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277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anodiam.com/teacher/analytics/{userid}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anodiam.com/teacher/login</a:t>
            </a:r>
            <a:endParaRPr lang="en-AU" sz="1200" dirty="0"/>
          </a:p>
        </p:txBody>
      </p:sp>
      <p:sp>
        <p:nvSpPr>
          <p:cNvPr id="7" name="Rectangle 6"/>
          <p:cNvSpPr/>
          <p:nvPr/>
        </p:nvSpPr>
        <p:spPr>
          <a:xfrm>
            <a:off x="894709" y="31615"/>
            <a:ext cx="7117205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: Create New Username (Register </a:t>
            </a:r>
            <a:r>
              <a:rPr 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U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sername &amp; Email)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144000" cy="62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077" y="332656"/>
            <a:ext cx="804521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Query &gt; Resolution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anodiam.com/teacher/login</a:t>
            </a:r>
            <a:endParaRPr lang="en-AU" sz="1200" dirty="0"/>
          </a:p>
        </p:txBody>
      </p:sp>
      <p:sp>
        <p:nvSpPr>
          <p:cNvPr id="7" name="Rectangle 6"/>
          <p:cNvSpPr/>
          <p:nvPr/>
        </p:nvSpPr>
        <p:spPr>
          <a:xfrm>
            <a:off x="3136509" y="31615"/>
            <a:ext cx="2633606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: Login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anodiam.com/teacher/login</a:t>
            </a:r>
            <a:endParaRPr lang="en-AU" sz="1200" dirty="0"/>
          </a:p>
        </p:txBody>
      </p:sp>
      <p:sp>
        <p:nvSpPr>
          <p:cNvPr id="7" name="Rectangle 6"/>
          <p:cNvSpPr/>
          <p:nvPr/>
        </p:nvSpPr>
        <p:spPr>
          <a:xfrm>
            <a:off x="2583476" y="31615"/>
            <a:ext cx="3739678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: Forget Password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144000" cy="62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anodiam.com/teacher/login</a:t>
            </a:r>
            <a:endParaRPr lang="en-AU" sz="1200" dirty="0"/>
          </a:p>
        </p:txBody>
      </p:sp>
      <p:sp>
        <p:nvSpPr>
          <p:cNvPr id="7" name="Rectangle 6"/>
          <p:cNvSpPr/>
          <p:nvPr/>
        </p:nvSpPr>
        <p:spPr>
          <a:xfrm>
            <a:off x="2583476" y="31615"/>
            <a:ext cx="3739678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: Forget Password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144000" cy="62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anodiam.com/teacher/login</a:t>
            </a:r>
            <a:endParaRPr lang="en-AU" sz="1200" dirty="0"/>
          </a:p>
        </p:txBody>
      </p:sp>
      <p:sp>
        <p:nvSpPr>
          <p:cNvPr id="7" name="Rectangle 6"/>
          <p:cNvSpPr/>
          <p:nvPr/>
        </p:nvSpPr>
        <p:spPr>
          <a:xfrm>
            <a:off x="2583476" y="31615"/>
            <a:ext cx="3739678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: Forget Password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144000" cy="62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799803"/>
            <a:ext cx="7429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764704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238541" y="332656"/>
            <a:ext cx="8429552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124744"/>
            <a:ext cx="7429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40192</TotalTime>
  <Words>555</Words>
  <Application>Microsoft Office PowerPoint</Application>
  <PresentationFormat>On-screen Show (4:3)</PresentationFormat>
  <Paragraphs>102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254</cp:revision>
  <dcterms:created xsi:type="dcterms:W3CDTF">2020-08-10T22:46:31Z</dcterms:created>
  <dcterms:modified xsi:type="dcterms:W3CDTF">2021-02-23T00:55:53Z</dcterms:modified>
</cp:coreProperties>
</file>