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7F"/>
    <a:srgbClr val="3F9FFF"/>
    <a:srgbClr val="1F9FFF"/>
    <a:srgbClr val="1FDFFF"/>
    <a:srgbClr val="1FBFFF"/>
    <a:srgbClr val="00BFFF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17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82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93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19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21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2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5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6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71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37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7F0C-8130-4034-BAF2-DF3F9F6AA29C}" type="datetimeFigureOut">
              <a:rPr lang="en-AU" smtClean="0"/>
              <a:t>25/10/2021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8065-294E-46FC-9200-190F48E62D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23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Freeform 46"/>
          <p:cNvSpPr/>
          <p:nvPr/>
        </p:nvSpPr>
        <p:spPr>
          <a:xfrm>
            <a:off x="3471864" y="514350"/>
            <a:ext cx="5566269" cy="5761545"/>
          </a:xfrm>
          <a:custGeom>
            <a:avLst/>
            <a:gdLst>
              <a:gd name="connsiteX0" fmla="*/ 5026269 w 5566269"/>
              <a:gd name="connsiteY0" fmla="*/ 2357430 h 5761545"/>
              <a:gd name="connsiteX1" fmla="*/ 5566269 w 5566269"/>
              <a:gd name="connsiteY1" fmla="*/ 2897430 h 5761545"/>
              <a:gd name="connsiteX2" fmla="*/ 5565973 w 5566269"/>
              <a:gd name="connsiteY2" fmla="*/ 2900363 h 5761545"/>
              <a:gd name="connsiteX3" fmla="*/ 5566269 w 5566269"/>
              <a:gd name="connsiteY3" fmla="*/ 2900363 h 5761545"/>
              <a:gd name="connsiteX4" fmla="*/ 5566269 w 5566269"/>
              <a:gd name="connsiteY4" fmla="*/ 5220000 h 5761545"/>
              <a:gd name="connsiteX5" fmla="*/ 5026269 w 5566269"/>
              <a:gd name="connsiteY5" fmla="*/ 5760000 h 5761545"/>
              <a:gd name="connsiteX6" fmla="*/ 4486269 w 5566269"/>
              <a:gd name="connsiteY6" fmla="*/ 5220000 h 5761545"/>
              <a:gd name="connsiteX7" fmla="*/ 4486269 w 5566269"/>
              <a:gd name="connsiteY7" fmla="*/ 2900363 h 5761545"/>
              <a:gd name="connsiteX8" fmla="*/ 4486565 w 5566269"/>
              <a:gd name="connsiteY8" fmla="*/ 2900363 h 5761545"/>
              <a:gd name="connsiteX9" fmla="*/ 4486269 w 5566269"/>
              <a:gd name="connsiteY9" fmla="*/ 2897430 h 5761545"/>
              <a:gd name="connsiteX10" fmla="*/ 5026269 w 5566269"/>
              <a:gd name="connsiteY10" fmla="*/ 2357430 h 5761545"/>
              <a:gd name="connsiteX11" fmla="*/ 2880000 w 5566269"/>
              <a:gd name="connsiteY11" fmla="*/ 0 h 5761545"/>
              <a:gd name="connsiteX12" fmla="*/ 5243618 w 5566269"/>
              <a:gd name="connsiteY12" fmla="*/ 1234048 h 5761545"/>
              <a:gd name="connsiteX13" fmla="*/ 5332441 w 5566269"/>
              <a:gd name="connsiteY13" fmla="*/ 1370334 h 5761545"/>
              <a:gd name="connsiteX14" fmla="*/ 5357678 w 5566269"/>
              <a:gd name="connsiteY14" fmla="*/ 1400921 h 5761545"/>
              <a:gd name="connsiteX15" fmla="*/ 5449901 w 5566269"/>
              <a:gd name="connsiteY15" fmla="*/ 1702840 h 5761545"/>
              <a:gd name="connsiteX16" fmla="*/ 4909901 w 5566269"/>
              <a:gd name="connsiteY16" fmla="*/ 2242840 h 5761545"/>
              <a:gd name="connsiteX17" fmla="*/ 4462125 w 5566269"/>
              <a:gd name="connsiteY17" fmla="*/ 2004759 h 5761545"/>
              <a:gd name="connsiteX18" fmla="*/ 4459677 w 5566269"/>
              <a:gd name="connsiteY18" fmla="*/ 2000250 h 5761545"/>
              <a:gd name="connsiteX19" fmla="*/ 4449529 w 5566269"/>
              <a:gd name="connsiteY19" fmla="*/ 2000250 h 5761545"/>
              <a:gd name="connsiteX20" fmla="*/ 4372589 w 5566269"/>
              <a:gd name="connsiteY20" fmla="*/ 1873603 h 5761545"/>
              <a:gd name="connsiteX21" fmla="*/ 2880000 w 5566269"/>
              <a:gd name="connsiteY21" fmla="*/ 1080000 h 5761545"/>
              <a:gd name="connsiteX22" fmla="*/ 1080000 w 5566269"/>
              <a:gd name="connsiteY22" fmla="*/ 2880000 h 5761545"/>
              <a:gd name="connsiteX23" fmla="*/ 2880000 w 5566269"/>
              <a:gd name="connsiteY23" fmla="*/ 4680000 h 5761545"/>
              <a:gd name="connsiteX24" fmla="*/ 2880000 w 5566269"/>
              <a:gd name="connsiteY24" fmla="*/ 4680001 h 5761545"/>
              <a:gd name="connsiteX25" fmla="*/ 3876667 w 5566269"/>
              <a:gd name="connsiteY25" fmla="*/ 4680001 h 5761545"/>
              <a:gd name="connsiteX26" fmla="*/ 3876667 w 5566269"/>
              <a:gd name="connsiteY26" fmla="*/ 4687121 h 5761545"/>
              <a:gd name="connsiteX27" fmla="*/ 3930181 w 5566269"/>
              <a:gd name="connsiteY27" fmla="*/ 4692516 h 5761545"/>
              <a:gd name="connsiteX28" fmla="*/ 4361352 w 5566269"/>
              <a:gd name="connsiteY28" fmla="*/ 5221545 h 5761545"/>
              <a:gd name="connsiteX29" fmla="*/ 3930181 w 5566269"/>
              <a:gd name="connsiteY29" fmla="*/ 5750574 h 5761545"/>
              <a:gd name="connsiteX30" fmla="*/ 3876667 w 5566269"/>
              <a:gd name="connsiteY30" fmla="*/ 5755969 h 5761545"/>
              <a:gd name="connsiteX31" fmla="*/ 3876667 w 5566269"/>
              <a:gd name="connsiteY31" fmla="*/ 5760001 h 5761545"/>
              <a:gd name="connsiteX32" fmla="*/ 3836668 w 5566269"/>
              <a:gd name="connsiteY32" fmla="*/ 5760001 h 5761545"/>
              <a:gd name="connsiteX33" fmla="*/ 3821352 w 5566269"/>
              <a:gd name="connsiteY33" fmla="*/ 5761545 h 5761545"/>
              <a:gd name="connsiteX34" fmla="*/ 3806036 w 5566269"/>
              <a:gd name="connsiteY34" fmla="*/ 5760001 h 5761545"/>
              <a:gd name="connsiteX35" fmla="*/ 2796667 w 5566269"/>
              <a:gd name="connsiteY35" fmla="*/ 5760001 h 5761545"/>
              <a:gd name="connsiteX36" fmla="*/ 2796667 w 5566269"/>
              <a:gd name="connsiteY36" fmla="*/ 5755792 h 5761545"/>
              <a:gd name="connsiteX37" fmla="*/ 2585537 w 5566269"/>
              <a:gd name="connsiteY37" fmla="*/ 5745131 h 5761545"/>
              <a:gd name="connsiteX38" fmla="*/ 0 w 5566269"/>
              <a:gd name="connsiteY38" fmla="*/ 2880000 h 5761545"/>
              <a:gd name="connsiteX39" fmla="*/ 2880000 w 5566269"/>
              <a:gd name="connsiteY39" fmla="*/ 0 h 57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66269" h="5761545">
                <a:moveTo>
                  <a:pt x="5026269" y="2357430"/>
                </a:moveTo>
                <a:cubicBezTo>
                  <a:pt x="5324503" y="2357430"/>
                  <a:pt x="5566269" y="2599196"/>
                  <a:pt x="5566269" y="2897430"/>
                </a:cubicBezTo>
                <a:lnTo>
                  <a:pt x="5565973" y="2900363"/>
                </a:lnTo>
                <a:lnTo>
                  <a:pt x="5566269" y="2900363"/>
                </a:lnTo>
                <a:lnTo>
                  <a:pt x="5566269" y="5220000"/>
                </a:lnTo>
                <a:cubicBezTo>
                  <a:pt x="5566269" y="5518234"/>
                  <a:pt x="5324503" y="5760000"/>
                  <a:pt x="5026269" y="5760000"/>
                </a:cubicBezTo>
                <a:cubicBezTo>
                  <a:pt x="4728035" y="5760000"/>
                  <a:pt x="4486269" y="5518234"/>
                  <a:pt x="4486269" y="5220000"/>
                </a:cubicBezTo>
                <a:lnTo>
                  <a:pt x="4486269" y="2900363"/>
                </a:lnTo>
                <a:lnTo>
                  <a:pt x="4486565" y="2900363"/>
                </a:lnTo>
                <a:lnTo>
                  <a:pt x="4486269" y="2897430"/>
                </a:lnTo>
                <a:cubicBezTo>
                  <a:pt x="4486269" y="2599196"/>
                  <a:pt x="4728035" y="2357430"/>
                  <a:pt x="5026269" y="2357430"/>
                </a:cubicBezTo>
                <a:close/>
                <a:moveTo>
                  <a:pt x="2880000" y="0"/>
                </a:moveTo>
                <a:cubicBezTo>
                  <a:pt x="3858579" y="0"/>
                  <a:pt x="4723166" y="488063"/>
                  <a:pt x="5243618" y="1234048"/>
                </a:cubicBezTo>
                <a:lnTo>
                  <a:pt x="5332441" y="1370334"/>
                </a:lnTo>
                <a:lnTo>
                  <a:pt x="5357678" y="1400921"/>
                </a:lnTo>
                <a:cubicBezTo>
                  <a:pt x="5415903" y="1487106"/>
                  <a:pt x="5449901" y="1591002"/>
                  <a:pt x="5449901" y="1702840"/>
                </a:cubicBezTo>
                <a:cubicBezTo>
                  <a:pt x="5449901" y="2001074"/>
                  <a:pt x="5208135" y="2242840"/>
                  <a:pt x="4909901" y="2242840"/>
                </a:cubicBezTo>
                <a:cubicBezTo>
                  <a:pt x="4723505" y="2242840"/>
                  <a:pt x="4559167" y="2148400"/>
                  <a:pt x="4462125" y="2004759"/>
                </a:cubicBezTo>
                <a:lnTo>
                  <a:pt x="4459677" y="2000250"/>
                </a:lnTo>
                <a:lnTo>
                  <a:pt x="4449529" y="2000250"/>
                </a:lnTo>
                <a:lnTo>
                  <a:pt x="4372589" y="1873603"/>
                </a:lnTo>
                <a:cubicBezTo>
                  <a:pt x="4049116" y="1394801"/>
                  <a:pt x="3501321" y="1080000"/>
                  <a:pt x="2880000" y="1080000"/>
                </a:cubicBezTo>
                <a:cubicBezTo>
                  <a:pt x="1885887" y="1080000"/>
                  <a:pt x="1080000" y="1885887"/>
                  <a:pt x="1080000" y="2880000"/>
                </a:cubicBezTo>
                <a:cubicBezTo>
                  <a:pt x="1080000" y="3874113"/>
                  <a:pt x="1885887" y="4680000"/>
                  <a:pt x="2880000" y="4680000"/>
                </a:cubicBezTo>
                <a:lnTo>
                  <a:pt x="2880000" y="4680001"/>
                </a:lnTo>
                <a:lnTo>
                  <a:pt x="3876667" y="4680001"/>
                </a:lnTo>
                <a:lnTo>
                  <a:pt x="3876667" y="4687121"/>
                </a:lnTo>
                <a:lnTo>
                  <a:pt x="3930181" y="4692516"/>
                </a:lnTo>
                <a:cubicBezTo>
                  <a:pt x="4176250" y="4742869"/>
                  <a:pt x="4361352" y="4960591"/>
                  <a:pt x="4361352" y="5221545"/>
                </a:cubicBezTo>
                <a:cubicBezTo>
                  <a:pt x="4361352" y="5482500"/>
                  <a:pt x="4176250" y="5700221"/>
                  <a:pt x="3930181" y="5750574"/>
                </a:cubicBezTo>
                <a:lnTo>
                  <a:pt x="3876667" y="5755969"/>
                </a:lnTo>
                <a:lnTo>
                  <a:pt x="3876667" y="5760001"/>
                </a:lnTo>
                <a:lnTo>
                  <a:pt x="3836668" y="5760001"/>
                </a:lnTo>
                <a:lnTo>
                  <a:pt x="3821352" y="5761545"/>
                </a:lnTo>
                <a:lnTo>
                  <a:pt x="3806036" y="5760001"/>
                </a:lnTo>
                <a:lnTo>
                  <a:pt x="2796667" y="5760001"/>
                </a:lnTo>
                <a:lnTo>
                  <a:pt x="2796667" y="5755792"/>
                </a:lnTo>
                <a:lnTo>
                  <a:pt x="2585537" y="5745131"/>
                </a:lnTo>
                <a:cubicBezTo>
                  <a:pt x="1133280" y="5597646"/>
                  <a:pt x="0" y="4371169"/>
                  <a:pt x="0" y="2880000"/>
                </a:cubicBezTo>
                <a:cubicBezTo>
                  <a:pt x="0" y="1289421"/>
                  <a:pt x="1289420" y="0"/>
                  <a:pt x="2880000" y="0"/>
                </a:cubicBezTo>
                <a:close/>
              </a:path>
            </a:pathLst>
          </a:custGeom>
          <a:solidFill>
            <a:srgbClr val="00FF7F"/>
          </a:solidFill>
          <a:ln>
            <a:noFill/>
          </a:ln>
          <a:effectLst>
            <a:glow>
              <a:srgbClr val="00FF7F"/>
            </a:glow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balanced" dir="t">
              <a:rot lat="0" lon="0" rev="6000000"/>
            </a:lightRig>
          </a:scene3d>
          <a:sp3d>
            <a:bevelT w="508000" h="1778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17</cp:revision>
  <dcterms:created xsi:type="dcterms:W3CDTF">2021-10-25T03:55:29Z</dcterms:created>
  <dcterms:modified xsi:type="dcterms:W3CDTF">2021-10-25T07:54:50Z</dcterms:modified>
</cp:coreProperties>
</file>