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63" r:id="rId3"/>
    <p:sldId id="302" r:id="rId4"/>
    <p:sldId id="300" r:id="rId5"/>
    <p:sldId id="303" r:id="rId6"/>
    <p:sldId id="301" r:id="rId7"/>
    <p:sldId id="304" r:id="rId8"/>
    <p:sldId id="305" r:id="rId9"/>
    <p:sldId id="264" r:id="rId10"/>
    <p:sldId id="267" r:id="rId11"/>
    <p:sldId id="269" r:id="rId12"/>
    <p:sldId id="298" r:id="rId13"/>
    <p:sldId id="271" r:id="rId14"/>
    <p:sldId id="284" r:id="rId15"/>
    <p:sldId id="285" r:id="rId16"/>
    <p:sldId id="293" r:id="rId17"/>
    <p:sldId id="291" r:id="rId18"/>
    <p:sldId id="292" r:id="rId19"/>
    <p:sldId id="294" r:id="rId20"/>
    <p:sldId id="295" r:id="rId21"/>
    <p:sldId id="296" r:id="rId22"/>
    <p:sldId id="297" r:id="rId23"/>
    <p:sldId id="265" r:id="rId24"/>
    <p:sldId id="273" r:id="rId25"/>
    <p:sldId id="272" r:id="rId26"/>
    <p:sldId id="274" r:id="rId27"/>
    <p:sldId id="275" r:id="rId28"/>
    <p:sldId id="276" r:id="rId29"/>
    <p:sldId id="277" r:id="rId30"/>
    <p:sldId id="279" r:id="rId31"/>
    <p:sldId id="280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796"/>
              </p:ext>
            </p:extLst>
          </p:nvPr>
        </p:nvGraphicFramePr>
        <p:xfrm>
          <a:off x="1691680" y="1484784"/>
          <a:ext cx="5943600" cy="3920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22/02/2021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Updated with screen prints from real app. 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764704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238541" y="332656"/>
            <a:ext cx="8429552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124744"/>
            <a:ext cx="742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119" y="332656"/>
            <a:ext cx="7604389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New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47850"/>
            <a:ext cx="388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650"/>
            <a:ext cx="7467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996" y="11870"/>
            <a:ext cx="77406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/ Edit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98" y="11870"/>
            <a:ext cx="85950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130888" y="31615"/>
            <a:ext cx="2644828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Home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012" y="11870"/>
            <a:ext cx="892667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0" y="2786980"/>
            <a:ext cx="38862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3834"/>
            <a:ext cx="3886200" cy="3162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273" y="11870"/>
            <a:ext cx="7670113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Course Inactivation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active </a:t>
            </a: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inactivated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anodiam.com/teacher/inactivatecourse/{courseid}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5816" y="4866134"/>
            <a:ext cx="360040" cy="72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715816" y="5157192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and T&amp;C acceptance, Inactivate</a:t>
            </a:r>
            <a:r>
              <a:rPr lang="en-AU" sz="1000" dirty="0"/>
              <a:t> </a:t>
            </a:r>
            <a:r>
              <a:rPr lang="en-AU" sz="1000" dirty="0" smtClean="0"/>
              <a:t>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47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67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6362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68946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277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anodiam.com/teacher/registerUsernameEmail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332599" y="31615"/>
            <a:ext cx="4241418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New Username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77" y="332656"/>
            <a:ext cx="804521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Query &gt; Resolution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anodiam.com/teacher/login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136504" y="31615"/>
            <a:ext cx="2633606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Login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anodiam.com/teacher/login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83472" y="31615"/>
            <a:ext cx="3739678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Forget Password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anodiam.com/teacher/newUser/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1709834" y="31615"/>
            <a:ext cx="5486951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New Username (Email Sent)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user’s mailbox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831999" y="31615"/>
            <a:ext cx="3242619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: Verification Email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anodiam.com/teacher/teacher/newUser?token=hex-token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890449" y="31615"/>
            <a:ext cx="3125728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New User Page, 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799803"/>
            <a:ext cx="7429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40330</TotalTime>
  <Words>565</Words>
  <Application>Microsoft Office PowerPoint</Application>
  <PresentationFormat>On-screen Show (4:3)</PresentationFormat>
  <Paragraphs>104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260</cp:revision>
  <dcterms:created xsi:type="dcterms:W3CDTF">2020-08-10T22:46:31Z</dcterms:created>
  <dcterms:modified xsi:type="dcterms:W3CDTF">2021-02-23T07:07:16Z</dcterms:modified>
</cp:coreProperties>
</file>