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4C62-6B24-4F54-B962-366960A0168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16200000" flipH="1">
            <a:off x="287750" y="5285805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142844" y="1928802"/>
            <a:ext cx="50006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Logo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0760" y="507207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pic>
        <p:nvPicPr>
          <p:cNvPr id="7" name="Picture 6" descr="001HeaderUnsign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448"/>
            <a:ext cx="9144000" cy="2429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282" y="285749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5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35687" y="2964652"/>
            <a:ext cx="35719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35686" y="3321841"/>
            <a:ext cx="35719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1500166" y="285749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5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#6f6fef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14282" y="3071810"/>
            <a:ext cx="128588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5687" y="217883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3Foo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2066"/>
            <a:ext cx="9144000" cy="7338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-140878" y="3427287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328612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429256" y="321309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72132" y="32135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Sydney</dc:creator>
  <cp:lastModifiedBy>Sydney</cp:lastModifiedBy>
  <cp:revision>24</cp:revision>
  <dcterms:created xsi:type="dcterms:W3CDTF">2020-07-01T23:14:00Z</dcterms:created>
  <dcterms:modified xsi:type="dcterms:W3CDTF">2020-07-02T10:47:12Z</dcterms:modified>
</cp:coreProperties>
</file>