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6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00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19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30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15/06/2023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07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15/06/2023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34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15/06/2023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08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15/06/2023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7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15/06/2023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50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91F5-313C-4A81-ACA1-94ED5D4B25D8}" type="datetimeFigureOut">
              <a:rPr lang="en-AU" smtClean="0"/>
              <a:t>15/06/2023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61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91F5-313C-4A81-ACA1-94ED5D4B25D8}" type="datetimeFigureOut">
              <a:rPr lang="en-AU" smtClean="0"/>
              <a:t>15/06/2023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520-EF33-45CF-8EEE-33EFFD1678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15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2141" y="268698"/>
            <a:ext cx="766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Anodiam Swim Lanes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2006" y="1317325"/>
            <a:ext cx="44437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IT, IoT &amp; AI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Commerce Stream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Job Ready (Marketing and Sales)</a:t>
            </a:r>
            <a:endParaRPr lang="en-AU" dirty="0" smtClean="0"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VIII to XII Science &amp; Arts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IIT JEE &amp; </a:t>
            </a:r>
            <a:r>
              <a:rPr lang="en-US" dirty="0" smtClean="0">
                <a:latin typeface="Oxygen" panose="02000503000000000000" pitchFamily="2" charset="0"/>
              </a:rPr>
              <a:t>NEET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Competitive Exams (IAS, WBCS </a:t>
            </a:r>
            <a:r>
              <a:rPr lang="en-US" dirty="0" err="1" smtClean="0">
                <a:latin typeface="Oxygen" panose="02000503000000000000" pitchFamily="2" charset="0"/>
              </a:rPr>
              <a:t>etc</a:t>
            </a:r>
            <a:r>
              <a:rPr lang="en-US" dirty="0" smtClean="0">
                <a:latin typeface="Oxygen" panose="02000503000000000000" pitchFamily="2" charset="0"/>
              </a:rPr>
              <a:t>)</a:t>
            </a:r>
            <a:endParaRPr lang="en-US" dirty="0" smtClean="0"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Professional Courses &amp; Grooming</a:t>
            </a:r>
            <a:endParaRPr lang="en-US" dirty="0" smtClean="0"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Co Curricular</a:t>
            </a:r>
            <a:endParaRPr lang="en-US" dirty="0" smtClean="0">
              <a:latin typeface="Oxygen" panose="02000503000000000000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15" y="1595117"/>
            <a:ext cx="3176432" cy="31767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1064316" y="1595117"/>
            <a:ext cx="3176432" cy="3176787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8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5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553" y="220314"/>
            <a:ext cx="69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Services by Each Swim Lane</a:t>
            </a:r>
            <a:endParaRPr lang="en-AU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5707" y="1400909"/>
            <a:ext cx="5323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Decide Subjects, Boards/Unis, Classes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Ensure Core Faculty is Ready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Procure Syllabus / Design </a:t>
            </a:r>
            <a:r>
              <a:rPr lang="en-US" dirty="0">
                <a:latin typeface="Oxygen" panose="02000503000000000000" pitchFamily="2" charset="0"/>
              </a:rPr>
              <a:t>C</a:t>
            </a:r>
            <a:r>
              <a:rPr lang="en-US" dirty="0" smtClean="0">
                <a:latin typeface="Oxygen" panose="02000503000000000000" pitchFamily="2" charset="0"/>
              </a:rPr>
              <a:t>urriculum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Contents: Modules &amp; Test Papers (&gt;30%)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Marketing Strategy &amp; Execution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Enroll Students &amp; </a:t>
            </a:r>
            <a:r>
              <a:rPr lang="en-US" dirty="0" smtClean="0">
                <a:latin typeface="Oxygen" panose="02000503000000000000" pitchFamily="2" charset="0"/>
              </a:rPr>
              <a:t>Teach</a:t>
            </a:r>
            <a:endParaRPr lang="en-US" dirty="0" smtClean="0">
              <a:latin typeface="Oxygen" panose="020005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Feedback Based QC</a:t>
            </a:r>
            <a:endParaRPr lang="en-AU" dirty="0">
              <a:latin typeface="Oxygen" panose="02000503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93" y="1761392"/>
            <a:ext cx="2951642" cy="29484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1367692" y="1761392"/>
            <a:ext cx="2951643" cy="294841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0"/>
                </a:srgbClr>
              </a:gs>
              <a:gs pos="71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13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9" y="6001336"/>
            <a:ext cx="1486675" cy="70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2779" y="6503438"/>
            <a:ext cx="2928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Private and Confidential ® © 2023</a:t>
            </a:r>
            <a:endParaRPr lang="en-AU" sz="11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553" y="220314"/>
            <a:ext cx="69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IT</a:t>
            </a:r>
            <a:r>
              <a:rPr lang="en-US" sz="3200" b="1" dirty="0">
                <a:solidFill>
                  <a:srgbClr val="FF8C52"/>
                </a:solidFill>
                <a:latin typeface="Oxygen" panose="02000503000000000000" pitchFamily="2" charset="0"/>
              </a:rPr>
              <a:t>, IoT &amp; </a:t>
            </a:r>
            <a:r>
              <a:rPr lang="en-US" sz="3200" b="1" dirty="0">
                <a:solidFill>
                  <a:srgbClr val="FF8C52"/>
                </a:solidFill>
                <a:latin typeface="Oxygen" panose="02000503000000000000" pitchFamily="2" charset="0"/>
              </a:rPr>
              <a:t>AI</a:t>
            </a:r>
            <a:endParaRPr lang="en-US" sz="32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5707" y="1400909"/>
            <a:ext cx="5323391" cy="11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Oxygen" panose="02000503000000000000" pitchFamily="2" charset="0"/>
              </a:rPr>
              <a:t> </a:t>
            </a:r>
            <a:r>
              <a:rPr lang="en-US" dirty="0" err="1" smtClean="0">
                <a:latin typeface="Oxygen" panose="02000503000000000000" pitchFamily="2" charset="0"/>
              </a:rPr>
              <a:t>dfv</a:t>
            </a:r>
            <a:r>
              <a:rPr lang="en-US" dirty="0" smtClean="0">
                <a:latin typeface="Oxygen" panose="02000503000000000000" pitchFamily="2" charset="0"/>
              </a:rPr>
              <a:t> </a:t>
            </a:r>
            <a:r>
              <a:rPr lang="en-US" dirty="0" err="1" smtClean="0">
                <a:latin typeface="Oxygen" panose="02000503000000000000" pitchFamily="2" charset="0"/>
              </a:rPr>
              <a:t>dfv</a:t>
            </a:r>
            <a:r>
              <a:rPr lang="en-US" dirty="0" smtClean="0">
                <a:latin typeface="Oxygen" panose="02000503000000000000" pitchFamily="2" charset="0"/>
              </a:rPr>
              <a:t> co curricular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AU" dirty="0">
              <a:latin typeface="Oxygen" panose="02000503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58" y="1665321"/>
            <a:ext cx="3476905" cy="34764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07BEB2A-D93E-46CB-95DF-04E16F0D1C0C}"/>
              </a:ext>
            </a:extLst>
          </p:cNvPr>
          <p:cNvSpPr/>
          <p:nvPr/>
        </p:nvSpPr>
        <p:spPr>
          <a:xfrm>
            <a:off x="1185090" y="1664619"/>
            <a:ext cx="3535773" cy="3477185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5000">
                <a:srgbClr val="FFFFFF">
                  <a:alpha val="0"/>
                </a:srgbClr>
              </a:gs>
              <a:gs pos="68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6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</cp:revision>
  <dcterms:created xsi:type="dcterms:W3CDTF">2023-06-15T07:28:15Z</dcterms:created>
  <dcterms:modified xsi:type="dcterms:W3CDTF">2023-06-15T11:36:38Z</dcterms:modified>
</cp:coreProperties>
</file>