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5" r:id="rId5"/>
    <p:sldId id="261" r:id="rId6"/>
    <p:sldId id="266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5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662220"/>
            <a:ext cx="6858000" cy="3243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18804" y="6941581"/>
            <a:ext cx="6098769" cy="281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Board, All Subjects, Class VI-XII 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IIT/JEE/NEET &amp; Other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ompetitive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E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P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rocess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Location, 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Largest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Smart and Air-Conditioned </a:t>
            </a:r>
            <a:r>
              <a:rPr lang="en-US" sz="11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lassrooms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Supporting Edtech Mobile App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100" b="1" dirty="0" err="1" smtClean="0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0"/>
            <a:ext cx="6839999" cy="6840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" y="-2"/>
            <a:ext cx="6840000" cy="6840000"/>
          </a:xfrm>
          <a:prstGeom prst="rect">
            <a:avLst/>
          </a:prstGeom>
          <a:gradFill flip="none" rotWithShape="1">
            <a:gsLst>
              <a:gs pos="62000">
                <a:srgbClr val="F2F2F2">
                  <a:alpha val="40000"/>
                </a:srgbClr>
              </a:gs>
              <a:gs pos="100000">
                <a:schemeClr val="bg1">
                  <a:lumMod val="95000"/>
                </a:schemeClr>
              </a:gs>
              <a:gs pos="72000">
                <a:schemeClr val="bg1">
                  <a:lumMod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48" y="2411452"/>
            <a:ext cx="3505504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We Care For </a:t>
            </a: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tudent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Doubt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C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learing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essions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Regular Mock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xams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Parent-Teacher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eetings &amp; 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 Feedbacks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129</Words>
  <Application>Microsoft Office PowerPoint</Application>
  <PresentationFormat>A4 Paper (210x297 mm)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2023-05-26T14:05:15Z</dcterms:created>
  <dcterms:modified xsi:type="dcterms:W3CDTF">2023-06-13T02:56:21Z</dcterms:modified>
</cp:coreProperties>
</file>