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1" d="100"/>
          <a:sy n="71" d="100"/>
        </p:scale>
        <p:origin x="-408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251324A-7793-49BC-A60F-907DAB9D74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9DEE48AC-12CA-42E9-8869-A10BCD0F4D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02D20DE-83CF-404F-81ED-E48568DD8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E291-5783-4E82-882C-941255731AFB}" type="datetimeFigureOut">
              <a:rPr lang="en-AU" smtClean="0"/>
              <a:pPr/>
              <a:t>10/08/2023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84826B7-249B-408C-AA0B-4CD6D49B4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F598B24-1B64-4B74-9D5F-5488AA650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E8613-482D-469F-8E0F-EB728C16900D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xmlns="" val="2285361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F54CF0F-3175-40F1-AE72-E034E32AF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FF1598EF-AB00-479D-8FF6-2AA7F60147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75B65D2-8D9E-4B38-B502-AE5D52AA3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E291-5783-4E82-882C-941255731AFB}" type="datetimeFigureOut">
              <a:rPr lang="en-AU" smtClean="0"/>
              <a:pPr/>
              <a:t>10/08/2023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B4EEEE1-3FB8-482D-8967-5FE97A4A1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E364306-0952-48EC-944D-126683310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E8613-482D-469F-8E0F-EB728C16900D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xmlns="" val="3187710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48F6444D-5AC3-4827-9F63-AD9B048FBA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706FC9C0-AF10-4FC0-B845-F3EEF5670D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84C5877-6C96-4CC4-AACD-AF2B0065C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E291-5783-4E82-882C-941255731AFB}" type="datetimeFigureOut">
              <a:rPr lang="en-AU" smtClean="0"/>
              <a:pPr/>
              <a:t>10/08/2023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EADBF9D-6B78-4384-8D6B-3E85708D0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A25186B-3289-49E4-B243-75AC2D6FA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E8613-482D-469F-8E0F-EB728C16900D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xmlns="" val="792568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9AA2A59-F4F8-4021-823D-FDA74004F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8E167D7-1F7E-47C3-92FB-3BE313EB6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2F0EE72-0C00-41C2-AF7A-AD06D8814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E291-5783-4E82-882C-941255731AFB}" type="datetimeFigureOut">
              <a:rPr lang="en-AU" smtClean="0"/>
              <a:pPr/>
              <a:t>10/08/2023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24C1906-8712-4D14-A84C-268115122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F581B9F-4520-4894-8887-B34D510AD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E8613-482D-469F-8E0F-EB728C16900D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xmlns="" val="3260875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C0C9F1-C5C8-46C6-B502-24B9097BC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2DA8974-E100-44E6-A8C0-F9509740D5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27FECF1-A8EC-4B92-9B45-2AF94967F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E291-5783-4E82-882C-941255731AFB}" type="datetimeFigureOut">
              <a:rPr lang="en-AU" smtClean="0"/>
              <a:pPr/>
              <a:t>10/08/2023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5BAC015-3655-4F3B-9A27-9F712DAE8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7DE6F13-3141-4F8C-B042-5DA86E125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E8613-482D-469F-8E0F-EB728C16900D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xmlns="" val="22461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93CA6F9-6A5D-45B9-A54E-3D8945BE9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F0845E6-9278-4292-8952-7646B555A3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32AF459D-8978-40B3-82DF-2BC45042F9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3FA20EC9-1928-4FCF-816C-1784D8A07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E291-5783-4E82-882C-941255731AFB}" type="datetimeFigureOut">
              <a:rPr lang="en-AU" smtClean="0"/>
              <a:pPr/>
              <a:t>10/08/2023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7AC04CB-F699-445B-9DB1-1AA6365BC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9152100-94B0-45A7-9D20-6E8A57DBB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E8613-482D-469F-8E0F-EB728C16900D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xmlns="" val="1920397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832D18-85BE-4274-BF2D-978175A05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CE3A622-65BE-4BEF-9F24-5D01DBC359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B0BE855-7F6A-49FD-941C-F15BFDD10E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DC722622-3962-4E7A-B4CC-F417CA0475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D2A0CA05-FAC2-4CBB-85E6-FCBD3A7160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6AE86014-24BD-4238-9160-93F6E8C26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E291-5783-4E82-882C-941255731AFB}" type="datetimeFigureOut">
              <a:rPr lang="en-AU" smtClean="0"/>
              <a:pPr/>
              <a:t>10/08/2023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217274AB-B044-499F-A514-F14D3C3BA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59AC322A-D958-44CF-A5BE-5BB074093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E8613-482D-469F-8E0F-EB728C16900D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xmlns="" val="3252663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797BBF9-E6CF-42BA-9CB5-CFA6AF23D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ABF488AA-98C4-4CBE-BF0C-28394E76A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E291-5783-4E82-882C-941255731AFB}" type="datetimeFigureOut">
              <a:rPr lang="en-AU" smtClean="0"/>
              <a:pPr/>
              <a:t>10/08/2023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954A7E5-466B-49D4-8D17-D47A437A3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AA1A73C-B7E5-4826-93A5-1BAAC4B51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E8613-482D-469F-8E0F-EB728C16900D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xmlns="" val="1084231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27A8E304-60E1-4D2D-B83B-3F876C664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E291-5783-4E82-882C-941255731AFB}" type="datetimeFigureOut">
              <a:rPr lang="en-AU" smtClean="0"/>
              <a:pPr/>
              <a:t>10/08/2023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B79D68BA-6DC5-4637-9116-4FB0CB84B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37DA611-D6AC-480A-B80A-E300A0AFE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E8613-482D-469F-8E0F-EB728C16900D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xmlns="" val="229256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D2CD4D7-D782-4C26-B82A-442A2230C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AF63710-26BB-4D2F-9417-7F515565CF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30E2E2A0-A33A-473F-A45E-630917915E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08F92C6-AD52-4E80-8D24-763B32DF2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E291-5783-4E82-882C-941255731AFB}" type="datetimeFigureOut">
              <a:rPr lang="en-AU" smtClean="0"/>
              <a:pPr/>
              <a:t>10/08/2023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3AB23AC-8E33-4F39-BA10-240404658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1ACB03A-40A7-423D-9DF4-4DFE816E4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E8613-482D-469F-8E0F-EB728C16900D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xmlns="" val="662781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E7608F9-F33B-4A6C-95C8-10CB74B79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F189C68D-5F76-4234-B995-7F1CB010D4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860FFC7-28A6-44EB-BF35-C93454765A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BD64114-0430-4E55-8284-387B8769C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E291-5783-4E82-882C-941255731AFB}" type="datetimeFigureOut">
              <a:rPr lang="en-AU" smtClean="0"/>
              <a:pPr/>
              <a:t>10/08/2023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89C353A-FE62-4DE1-92CB-617F920E3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532025E-C489-44D4-B722-67586F2AC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E8613-482D-469F-8E0F-EB728C16900D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xmlns="" val="3513346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0B197B9B-5871-4B81-AD65-F84902AC6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207BEFE-8A0F-48B9-A0AC-F2A4B0A068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6C13274-96D9-422C-B8DB-6D68791974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69E291-5783-4E82-882C-941255731AFB}" type="datetimeFigureOut">
              <a:rPr lang="en-AU" smtClean="0"/>
              <a:pPr/>
              <a:t>10/08/2023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7123C8A-A853-4C2D-97B9-08D88C0A35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BDDD757-1CF8-4FC5-9613-BD71AE10D0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E8613-482D-469F-8E0F-EB728C16900D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xmlns="" val="1722224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jpe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xmlns="" id="{0AE9EA83-0AEE-4C92-ACC4-49DAFA53FBAF}"/>
              </a:ext>
            </a:extLst>
          </p:cNvPr>
          <p:cNvSpPr/>
          <p:nvPr/>
        </p:nvSpPr>
        <p:spPr>
          <a:xfrm>
            <a:off x="297712" y="2299583"/>
            <a:ext cx="2576281" cy="25619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ounded Rectangle 32">
            <a:extLst>
              <a:ext uri="{FF2B5EF4-FFF2-40B4-BE49-F238E27FC236}">
                <a16:creationId xmlns:a16="http://schemas.microsoft.com/office/drawing/2014/main" xmlns="" id="{35F64075-BCA6-43B0-864D-A4E10D235C8D}"/>
              </a:ext>
            </a:extLst>
          </p:cNvPr>
          <p:cNvSpPr/>
          <p:nvPr/>
        </p:nvSpPr>
        <p:spPr>
          <a:xfrm>
            <a:off x="3461125" y="1793246"/>
            <a:ext cx="2932935" cy="2189693"/>
          </a:xfrm>
          <a:prstGeom prst="roundRect">
            <a:avLst>
              <a:gd name="adj" fmla="val 939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241D8F26-367A-4EE2-BC9B-4A97EE475F57}"/>
              </a:ext>
            </a:extLst>
          </p:cNvPr>
          <p:cNvSpPr/>
          <p:nvPr/>
        </p:nvSpPr>
        <p:spPr>
          <a:xfrm>
            <a:off x="3250887" y="381242"/>
            <a:ext cx="75415" cy="6476761"/>
          </a:xfrm>
          <a:prstGeom prst="rect">
            <a:avLst/>
          </a:prstGeom>
          <a:gradFill>
            <a:gsLst>
              <a:gs pos="0">
                <a:schemeClr val="bg1"/>
              </a:gs>
              <a:gs pos="60000">
                <a:srgbClr val="FF8C52"/>
              </a:gs>
              <a:gs pos="40000">
                <a:srgbClr val="FF8C52"/>
              </a:gs>
              <a:gs pos="20000">
                <a:schemeClr val="bg1"/>
              </a:gs>
              <a:gs pos="80000">
                <a:schemeClr val="bg1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583FBC17-A62F-4E87-B8DE-0F79DF4336A0}"/>
              </a:ext>
            </a:extLst>
          </p:cNvPr>
          <p:cNvSpPr/>
          <p:nvPr/>
        </p:nvSpPr>
        <p:spPr>
          <a:xfrm>
            <a:off x="3824624" y="5691"/>
            <a:ext cx="8367376" cy="7706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800" dirty="0">
              <a:solidFill>
                <a:schemeClr val="bg1">
                  <a:lumMod val="50000"/>
                </a:schemeClr>
              </a:solidFill>
              <a:latin typeface="Oxygen" panose="02000503000000000000" pitchFamily="2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C587FE1B-2243-4627-BC52-851BDA62444B}"/>
              </a:ext>
            </a:extLst>
          </p:cNvPr>
          <p:cNvGrpSpPr/>
          <p:nvPr/>
        </p:nvGrpSpPr>
        <p:grpSpPr>
          <a:xfrm>
            <a:off x="687804" y="156881"/>
            <a:ext cx="2471777" cy="1145371"/>
            <a:chOff x="4600575" y="2600315"/>
            <a:chExt cx="2990850" cy="1385897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xmlns="" id="{0F2E3E05-4A48-4C06-BA49-75E2E366C7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00575" y="2871787"/>
              <a:ext cx="2990850" cy="1114425"/>
            </a:xfrm>
            <a:prstGeom prst="rect">
              <a:avLst/>
            </a:prstGeom>
          </p:spPr>
        </p:pic>
        <p:sp>
          <p:nvSpPr>
            <p:cNvPr id="21" name="Freeform 22">
              <a:extLst>
                <a:ext uri="{FF2B5EF4-FFF2-40B4-BE49-F238E27FC236}">
                  <a16:creationId xmlns:a16="http://schemas.microsoft.com/office/drawing/2014/main" xmlns="" id="{8413CF68-A7E3-43A0-B613-5438D5382AB1}"/>
                </a:ext>
              </a:extLst>
            </p:cNvPr>
            <p:cNvSpPr/>
            <p:nvPr/>
          </p:nvSpPr>
          <p:spPr>
            <a:xfrm>
              <a:off x="4739363" y="2600315"/>
              <a:ext cx="971569" cy="971569"/>
            </a:xfrm>
            <a:custGeom>
              <a:avLst/>
              <a:gdLst>
                <a:gd name="connsiteX0" fmla="*/ 1080000 w 2160000"/>
                <a:gd name="connsiteY0" fmla="*/ 0 h 2160000"/>
                <a:gd name="connsiteX1" fmla="*/ 2154424 w 2160000"/>
                <a:gd name="connsiteY1" fmla="*/ 969576 h 2160000"/>
                <a:gd name="connsiteX2" fmla="*/ 2157027 w 2160000"/>
                <a:gd name="connsiteY2" fmla="*/ 1021127 h 2160000"/>
                <a:gd name="connsiteX3" fmla="*/ 2159999 w 2160000"/>
                <a:gd name="connsiteY3" fmla="*/ 1021127 h 2160000"/>
                <a:gd name="connsiteX4" fmla="*/ 2159999 w 2160000"/>
                <a:gd name="connsiteY4" fmla="*/ 1079980 h 2160000"/>
                <a:gd name="connsiteX5" fmla="*/ 2160000 w 2160000"/>
                <a:gd name="connsiteY5" fmla="*/ 1080000 h 2160000"/>
                <a:gd name="connsiteX6" fmla="*/ 2159999 w 2160000"/>
                <a:gd name="connsiteY6" fmla="*/ 1080021 h 2160000"/>
                <a:gd name="connsiteX7" fmla="*/ 2159999 w 2160000"/>
                <a:gd name="connsiteY7" fmla="*/ 1716639 h 2160000"/>
                <a:gd name="connsiteX8" fmla="*/ 2157838 w 2160000"/>
                <a:gd name="connsiteY8" fmla="*/ 1716639 h 2160000"/>
                <a:gd name="connsiteX9" fmla="*/ 2160000 w 2160000"/>
                <a:gd name="connsiteY9" fmla="*/ 1738544 h 2160000"/>
                <a:gd name="connsiteX10" fmla="*/ 1891921 w 2160000"/>
                <a:gd name="connsiteY10" fmla="*/ 2012333 h 2160000"/>
                <a:gd name="connsiteX11" fmla="*/ 1623842 w 2160000"/>
                <a:gd name="connsiteY11" fmla="*/ 1738544 h 2160000"/>
                <a:gd name="connsiteX12" fmla="*/ 1626005 w 2160000"/>
                <a:gd name="connsiteY12" fmla="*/ 1716639 h 2160000"/>
                <a:gd name="connsiteX13" fmla="*/ 1620298 w 2160000"/>
                <a:gd name="connsiteY13" fmla="*/ 1716639 h 2160000"/>
                <a:gd name="connsiteX14" fmla="*/ 1620298 w 2160000"/>
                <a:gd name="connsiteY14" fmla="*/ 1090950 h 2160000"/>
                <a:gd name="connsiteX15" fmla="*/ 1618898 w 2160000"/>
                <a:gd name="connsiteY15" fmla="*/ 1090937 h 2160000"/>
                <a:gd name="connsiteX16" fmla="*/ 1620000 w 2160000"/>
                <a:gd name="connsiteY16" fmla="*/ 1080000 h 2160000"/>
                <a:gd name="connsiteX17" fmla="*/ 1080000 w 2160000"/>
                <a:gd name="connsiteY17" fmla="*/ 540000 h 2160000"/>
                <a:gd name="connsiteX18" fmla="*/ 540000 w 2160000"/>
                <a:gd name="connsiteY18" fmla="*/ 1080000 h 2160000"/>
                <a:gd name="connsiteX19" fmla="*/ 1080000 w 2160000"/>
                <a:gd name="connsiteY19" fmla="*/ 1620000 h 2160000"/>
                <a:gd name="connsiteX20" fmla="*/ 1172144 w 2160000"/>
                <a:gd name="connsiteY20" fmla="*/ 1610711 h 2160000"/>
                <a:gd name="connsiteX21" fmla="*/ 1192722 w 2160000"/>
                <a:gd name="connsiteY21" fmla="*/ 1599542 h 2160000"/>
                <a:gd name="connsiteX22" fmla="*/ 1205334 w 2160000"/>
                <a:gd name="connsiteY22" fmla="*/ 1595627 h 2160000"/>
                <a:gd name="connsiteX23" fmla="*/ 1218649 w 2160000"/>
                <a:gd name="connsiteY23" fmla="*/ 1594482 h 2160000"/>
                <a:gd name="connsiteX24" fmla="*/ 1273176 w 2160000"/>
                <a:gd name="connsiteY24" fmla="*/ 1581875 h 2160000"/>
                <a:gd name="connsiteX25" fmla="*/ 1277433 w 2160000"/>
                <a:gd name="connsiteY25" fmla="*/ 1580379 h 2160000"/>
                <a:gd name="connsiteX26" fmla="*/ 1297818 w 2160000"/>
                <a:gd name="connsiteY26" fmla="*/ 1578324 h 2160000"/>
                <a:gd name="connsiteX27" fmla="*/ 1567818 w 2160000"/>
                <a:gd name="connsiteY27" fmla="*/ 1848324 h 2160000"/>
                <a:gd name="connsiteX28" fmla="*/ 1469563 w 2160000"/>
                <a:gd name="connsiteY28" fmla="*/ 2056669 h 2160000"/>
                <a:gd name="connsiteX29" fmla="*/ 1412948 w 2160000"/>
                <a:gd name="connsiteY29" fmla="*/ 2091019 h 2160000"/>
                <a:gd name="connsiteX30" fmla="*/ 1398272 w 2160000"/>
                <a:gd name="connsiteY30" fmla="*/ 2101498 h 2160000"/>
                <a:gd name="connsiteX31" fmla="*/ 1374464 w 2160000"/>
                <a:gd name="connsiteY31" fmla="*/ 2110955 h 2160000"/>
                <a:gd name="connsiteX32" fmla="*/ 1376211 w 2160000"/>
                <a:gd name="connsiteY32" fmla="*/ 2117860 h 2160000"/>
                <a:gd name="connsiteX33" fmla="*/ 1321962 w 2160000"/>
                <a:gd name="connsiteY33" fmla="*/ 2131809 h 2160000"/>
                <a:gd name="connsiteX34" fmla="*/ 1306247 w 2160000"/>
                <a:gd name="connsiteY34" fmla="*/ 2138051 h 2160000"/>
                <a:gd name="connsiteX35" fmla="*/ 1267530 w 2160000"/>
                <a:gd name="connsiteY35" fmla="*/ 2142656 h 2160000"/>
                <a:gd name="connsiteX36" fmla="*/ 1190424 w 2160000"/>
                <a:gd name="connsiteY36" fmla="*/ 2154424 h 2160000"/>
                <a:gd name="connsiteX37" fmla="*/ 1080000 w 2160000"/>
                <a:gd name="connsiteY37" fmla="*/ 2160000 h 2160000"/>
                <a:gd name="connsiteX38" fmla="*/ 0 w 2160000"/>
                <a:gd name="connsiteY38" fmla="*/ 1080000 h 2160000"/>
                <a:gd name="connsiteX39" fmla="*/ 1080000 w 2160000"/>
                <a:gd name="connsiteY39" fmla="*/ 0 h 21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2160000" h="2160000">
                  <a:moveTo>
                    <a:pt x="1080000" y="0"/>
                  </a:moveTo>
                  <a:cubicBezTo>
                    <a:pt x="1639189" y="0"/>
                    <a:pt x="2099117" y="424979"/>
                    <a:pt x="2154424" y="969576"/>
                  </a:cubicBezTo>
                  <a:lnTo>
                    <a:pt x="2157027" y="1021127"/>
                  </a:lnTo>
                  <a:lnTo>
                    <a:pt x="2159999" y="1021127"/>
                  </a:lnTo>
                  <a:lnTo>
                    <a:pt x="2159999" y="1079980"/>
                  </a:lnTo>
                  <a:lnTo>
                    <a:pt x="2160000" y="1080000"/>
                  </a:lnTo>
                  <a:lnTo>
                    <a:pt x="2159999" y="1080021"/>
                  </a:lnTo>
                  <a:lnTo>
                    <a:pt x="2159999" y="1716639"/>
                  </a:lnTo>
                  <a:lnTo>
                    <a:pt x="2157838" y="1716639"/>
                  </a:lnTo>
                  <a:lnTo>
                    <a:pt x="2160000" y="1738544"/>
                  </a:lnTo>
                  <a:cubicBezTo>
                    <a:pt x="2160000" y="1889753"/>
                    <a:pt x="2039977" y="2012333"/>
                    <a:pt x="1891921" y="2012333"/>
                  </a:cubicBezTo>
                  <a:cubicBezTo>
                    <a:pt x="1743865" y="2012333"/>
                    <a:pt x="1623842" y="1889753"/>
                    <a:pt x="1623842" y="1738544"/>
                  </a:cubicBezTo>
                  <a:lnTo>
                    <a:pt x="1626005" y="1716639"/>
                  </a:lnTo>
                  <a:lnTo>
                    <a:pt x="1620298" y="1716639"/>
                  </a:lnTo>
                  <a:lnTo>
                    <a:pt x="1620298" y="1090950"/>
                  </a:lnTo>
                  <a:lnTo>
                    <a:pt x="1618898" y="1090937"/>
                  </a:lnTo>
                  <a:lnTo>
                    <a:pt x="1620000" y="1080000"/>
                  </a:lnTo>
                  <a:cubicBezTo>
                    <a:pt x="1620000" y="781766"/>
                    <a:pt x="1378234" y="540000"/>
                    <a:pt x="1080000" y="540000"/>
                  </a:cubicBezTo>
                  <a:cubicBezTo>
                    <a:pt x="781766" y="540000"/>
                    <a:pt x="540000" y="781766"/>
                    <a:pt x="540000" y="1080000"/>
                  </a:cubicBezTo>
                  <a:cubicBezTo>
                    <a:pt x="540000" y="1378234"/>
                    <a:pt x="781766" y="1620000"/>
                    <a:pt x="1080000" y="1620000"/>
                  </a:cubicBezTo>
                  <a:lnTo>
                    <a:pt x="1172144" y="1610711"/>
                  </a:lnTo>
                  <a:lnTo>
                    <a:pt x="1192722" y="1599542"/>
                  </a:lnTo>
                  <a:lnTo>
                    <a:pt x="1205334" y="1595627"/>
                  </a:lnTo>
                  <a:lnTo>
                    <a:pt x="1218649" y="1594482"/>
                  </a:lnTo>
                  <a:cubicBezTo>
                    <a:pt x="1237851" y="1591023"/>
                    <a:pt x="1256099" y="1586790"/>
                    <a:pt x="1273176" y="1581875"/>
                  </a:cubicBezTo>
                  <a:lnTo>
                    <a:pt x="1277433" y="1580379"/>
                  </a:lnTo>
                  <a:lnTo>
                    <a:pt x="1297818" y="1578324"/>
                  </a:lnTo>
                  <a:cubicBezTo>
                    <a:pt x="1446935" y="1578324"/>
                    <a:pt x="1567818" y="1699207"/>
                    <a:pt x="1567818" y="1848324"/>
                  </a:cubicBezTo>
                  <a:cubicBezTo>
                    <a:pt x="1567818" y="1932202"/>
                    <a:pt x="1529570" y="2007147"/>
                    <a:pt x="1469563" y="2056669"/>
                  </a:cubicBezTo>
                  <a:lnTo>
                    <a:pt x="1412948" y="2091019"/>
                  </a:lnTo>
                  <a:lnTo>
                    <a:pt x="1398272" y="2101498"/>
                  </a:lnTo>
                  <a:lnTo>
                    <a:pt x="1374464" y="2110955"/>
                  </a:lnTo>
                  <a:lnTo>
                    <a:pt x="1376211" y="2117860"/>
                  </a:lnTo>
                  <a:lnTo>
                    <a:pt x="1321962" y="2131809"/>
                  </a:lnTo>
                  <a:lnTo>
                    <a:pt x="1306247" y="2138051"/>
                  </a:lnTo>
                  <a:lnTo>
                    <a:pt x="1267530" y="2142656"/>
                  </a:lnTo>
                  <a:lnTo>
                    <a:pt x="1190424" y="2154424"/>
                  </a:lnTo>
                  <a:cubicBezTo>
                    <a:pt x="1154118" y="2158111"/>
                    <a:pt x="1117280" y="2160000"/>
                    <a:pt x="1080000" y="2160000"/>
                  </a:cubicBezTo>
                  <a:cubicBezTo>
                    <a:pt x="483532" y="2160000"/>
                    <a:pt x="0" y="1676468"/>
                    <a:pt x="0" y="1080000"/>
                  </a:cubicBezTo>
                  <a:cubicBezTo>
                    <a:pt x="0" y="483532"/>
                    <a:pt x="483532" y="0"/>
                    <a:pt x="1080000" y="0"/>
                  </a:cubicBezTo>
                  <a:close/>
                </a:path>
              </a:pathLst>
            </a:custGeom>
            <a:solidFill>
              <a:srgbClr val="FF8C52"/>
            </a:solidFill>
            <a:ln>
              <a:solidFill>
                <a:srgbClr val="FF8C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latin typeface="Oxygen" panose="02000503000000000000" pitchFamily="2" charset="0"/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97653B96-F2E2-406B-A513-F42319FDB50F}"/>
              </a:ext>
            </a:extLst>
          </p:cNvPr>
          <p:cNvSpPr txBox="1"/>
          <p:nvPr/>
        </p:nvSpPr>
        <p:spPr>
          <a:xfrm>
            <a:off x="4698840" y="156881"/>
            <a:ext cx="2895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chemeClr val="bg2">
                    <a:lumMod val="75000"/>
                  </a:schemeClr>
                </a:solidFill>
                <a:latin typeface="Oxygen" panose="02000503000000000000" pitchFamily="2" charset="0"/>
                <a:cs typeface="Arial" panose="020B0604020202020204" pitchFamily="34" charset="0"/>
              </a:rPr>
              <a:t>INTRODUCTION TO JAVA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3F004282-A136-4309-87A9-EA7DAA8C0919}"/>
              </a:ext>
            </a:extLst>
          </p:cNvPr>
          <p:cNvSpPr/>
          <p:nvPr/>
        </p:nvSpPr>
        <p:spPr>
          <a:xfrm>
            <a:off x="3839449" y="2023500"/>
            <a:ext cx="1696780" cy="2936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400" b="1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Why Java?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EC299E46-A9B5-4908-8BB9-FA2E5B1E6C0A}"/>
              </a:ext>
            </a:extLst>
          </p:cNvPr>
          <p:cNvSpPr/>
          <p:nvPr/>
        </p:nvSpPr>
        <p:spPr>
          <a:xfrm>
            <a:off x="3770019" y="2306529"/>
            <a:ext cx="2549403" cy="14262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Open source, free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Easy to implement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Secure, robust &amp; powerful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Object oriented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 High-level language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 Platform-independent, Portable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E02B0EB1-C543-469A-90DE-9FA0F478E35F}"/>
              </a:ext>
            </a:extLst>
          </p:cNvPr>
          <p:cNvSpPr/>
          <p:nvPr/>
        </p:nvSpPr>
        <p:spPr>
          <a:xfrm>
            <a:off x="0" y="6543676"/>
            <a:ext cx="121920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                                                                                                                            </a:t>
            </a:r>
            <a:r>
              <a:rPr lang="en-US" sz="800" b="1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 </a:t>
            </a:r>
            <a:r>
              <a:rPr lang="en-US" sz="800" b="1" dirty="0">
                <a:solidFill>
                  <a:srgbClr val="FF8C52"/>
                </a:solidFill>
                <a:latin typeface="Oxygen" panose="02000503000000000000" pitchFamily="2" charset="0"/>
              </a:rPr>
              <a:t>CONCEPTION      &gt;&gt;      PRACTICE        &gt;&gt;        CONFIDENCE      &gt;&gt;       HIGHEST GRADES</a:t>
            </a:r>
            <a:r>
              <a:rPr lang="en-US" sz="800" dirty="0">
                <a:solidFill>
                  <a:srgbClr val="FF8C52"/>
                </a:solidFill>
                <a:latin typeface="Oxygen" panose="02000503000000000000" pitchFamily="2" charset="0"/>
              </a:rPr>
              <a:t>                                                                             </a:t>
            </a:r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© </a:t>
            </a:r>
            <a:r>
              <a:rPr lang="pt-BR" sz="7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PROTECTED ANODIAM 2023     ||     PRIVATE &amp; CONFIDENTIAL</a:t>
            </a:r>
            <a:endParaRPr lang="en-AU" sz="700" dirty="0">
              <a:solidFill>
                <a:schemeClr val="bg1">
                  <a:lumMod val="50000"/>
                </a:schemeClr>
              </a:solidFill>
              <a:latin typeface="Oxygen" panose="02000503000000000000" pitchFamily="2" charset="0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xmlns="" id="{5FFDE39E-FECF-4D38-85AA-5F63230B9154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416621" y="1451405"/>
            <a:ext cx="5730555" cy="4258278"/>
          </a:xfrm>
          <a:prstGeom prst="rect">
            <a:avLst/>
          </a:prstGeom>
        </p:spPr>
      </p:pic>
      <p:pic>
        <p:nvPicPr>
          <p:cNvPr id="1028" name="Picture 4" descr="James Arthur Gosling – GLOBAL PROGRAMMERS STORIES">
            <a:extLst>
              <a:ext uri="{FF2B5EF4-FFF2-40B4-BE49-F238E27FC236}">
                <a16:creationId xmlns:a16="http://schemas.microsoft.com/office/drawing/2014/main" xmlns="" id="{F50B2B8C-B1E2-4FFD-AC8D-2BC1CF0FD6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68222" y="2656619"/>
            <a:ext cx="2466975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xmlns="" id="{907BEB2A-D93E-46CB-95DF-04E16F0D1C0C}"/>
              </a:ext>
            </a:extLst>
          </p:cNvPr>
          <p:cNvSpPr/>
          <p:nvPr/>
        </p:nvSpPr>
        <p:spPr>
          <a:xfrm>
            <a:off x="252179" y="2296960"/>
            <a:ext cx="2630779" cy="2573511"/>
          </a:xfrm>
          <a:prstGeom prst="rect">
            <a:avLst/>
          </a:prstGeom>
          <a:gradFill flip="none" rotWithShape="1">
            <a:gsLst>
              <a:gs pos="0">
                <a:srgbClr val="FFFFFF">
                  <a:alpha val="0"/>
                </a:srgbClr>
              </a:gs>
              <a:gs pos="62000">
                <a:srgbClr val="FFFFFF">
                  <a:alpha val="0"/>
                </a:srgbClr>
              </a:gs>
              <a:gs pos="72000">
                <a:schemeClr val="bg1"/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97E62140-1BE6-4659-9F83-22F2EE84A187}"/>
              </a:ext>
            </a:extLst>
          </p:cNvPr>
          <p:cNvSpPr txBox="1"/>
          <p:nvPr/>
        </p:nvSpPr>
        <p:spPr>
          <a:xfrm>
            <a:off x="44824" y="4895376"/>
            <a:ext cx="3083859" cy="5682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IN" sz="1100" b="1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Java was created by</a:t>
            </a:r>
          </a:p>
          <a:p>
            <a:pPr algn="ctr">
              <a:lnSpc>
                <a:spcPct val="150000"/>
              </a:lnSpc>
            </a:pPr>
            <a:r>
              <a:rPr lang="en-IN" sz="1100" b="1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James Arthur Gosling - 1995</a:t>
            </a:r>
            <a:endParaRPr lang="en-AU" sz="1100" b="1" dirty="0">
              <a:solidFill>
                <a:schemeClr val="bg2">
                  <a:lumMod val="50000"/>
                </a:schemeClr>
              </a:solidFill>
              <a:latin typeface="Oxygen" panose="02000503000000000000" pitchFamily="2" charset="0"/>
            </a:endParaRPr>
          </a:p>
        </p:txBody>
      </p:sp>
      <p:sp>
        <p:nvSpPr>
          <p:cNvPr id="56" name="Rounded Rectangle 33">
            <a:extLst>
              <a:ext uri="{FF2B5EF4-FFF2-40B4-BE49-F238E27FC236}">
                <a16:creationId xmlns:a16="http://schemas.microsoft.com/office/drawing/2014/main" xmlns="" id="{7FF497DB-E694-458D-A891-9C1C5B46F501}"/>
              </a:ext>
            </a:extLst>
          </p:cNvPr>
          <p:cNvSpPr/>
          <p:nvPr/>
        </p:nvSpPr>
        <p:spPr>
          <a:xfrm>
            <a:off x="3417608" y="4108806"/>
            <a:ext cx="2932935" cy="2184755"/>
          </a:xfrm>
          <a:prstGeom prst="roundRect">
            <a:avLst>
              <a:gd name="adj" fmla="val 9399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xmlns="" id="{12FA83B6-2C9A-4C25-AA87-2D96491186D4}"/>
              </a:ext>
            </a:extLst>
          </p:cNvPr>
          <p:cNvSpPr/>
          <p:nvPr/>
        </p:nvSpPr>
        <p:spPr>
          <a:xfrm>
            <a:off x="3709516" y="4335034"/>
            <a:ext cx="2127999" cy="29270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Environment &amp; Tools</a:t>
            </a:r>
            <a:endParaRPr lang="en-AU" sz="1400" b="1" dirty="0">
              <a:solidFill>
                <a:schemeClr val="bg2">
                  <a:lumMod val="50000"/>
                </a:schemeClr>
              </a:solidFill>
              <a:latin typeface="Oxygen" panose="02000503000000000000" pitchFamily="2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xmlns="" id="{5E92C9BC-9928-425D-9A7E-945E2516C972}"/>
              </a:ext>
            </a:extLst>
          </p:cNvPr>
          <p:cNvSpPr/>
          <p:nvPr/>
        </p:nvSpPr>
        <p:spPr>
          <a:xfrm>
            <a:off x="3640087" y="4618064"/>
            <a:ext cx="2267117" cy="15384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Processor speed 3.6 GHz +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8 GB + RAM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JDK (Java Development Kit)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IDE (Integrated Dev Tool) (IntelliJ /Eclipse/ Net Beans)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JVM (Java Virtual Machine)</a:t>
            </a:r>
          </a:p>
        </p:txBody>
      </p:sp>
    </p:spTree>
    <p:extLst>
      <p:ext uri="{BB962C8B-B14F-4D97-AF65-F5344CB8AC3E}">
        <p14:creationId xmlns:p14="http://schemas.microsoft.com/office/powerpoint/2010/main" xmlns="" val="3655546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583FBC17-A62F-4E87-B8DE-0F79DF4336A0}"/>
              </a:ext>
            </a:extLst>
          </p:cNvPr>
          <p:cNvSpPr/>
          <p:nvPr/>
        </p:nvSpPr>
        <p:spPr>
          <a:xfrm>
            <a:off x="3824624" y="5691"/>
            <a:ext cx="8367376" cy="7706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800" dirty="0">
              <a:solidFill>
                <a:schemeClr val="bg1">
                  <a:lumMod val="50000"/>
                </a:schemeClr>
              </a:solidFill>
              <a:latin typeface="Oxygen" panose="02000503000000000000" pitchFamily="2" charset="0"/>
            </a:endParaRPr>
          </a:p>
        </p:txBody>
      </p:sp>
      <p:grpSp>
        <p:nvGrpSpPr>
          <p:cNvPr id="2" name="Group 18">
            <a:extLst>
              <a:ext uri="{FF2B5EF4-FFF2-40B4-BE49-F238E27FC236}">
                <a16:creationId xmlns:a16="http://schemas.microsoft.com/office/drawing/2014/main" xmlns="" id="{C587FE1B-2243-4627-BC52-851BDA62444B}"/>
              </a:ext>
            </a:extLst>
          </p:cNvPr>
          <p:cNvGrpSpPr/>
          <p:nvPr/>
        </p:nvGrpSpPr>
        <p:grpSpPr>
          <a:xfrm>
            <a:off x="687804" y="156881"/>
            <a:ext cx="2471777" cy="1145371"/>
            <a:chOff x="4600575" y="2600315"/>
            <a:chExt cx="2990850" cy="1385897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xmlns="" id="{0F2E3E05-4A48-4C06-BA49-75E2E366C7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00575" y="2871787"/>
              <a:ext cx="2990850" cy="1114425"/>
            </a:xfrm>
            <a:prstGeom prst="rect">
              <a:avLst/>
            </a:prstGeom>
          </p:spPr>
        </p:pic>
        <p:sp>
          <p:nvSpPr>
            <p:cNvPr id="21" name="Freeform 22">
              <a:extLst>
                <a:ext uri="{FF2B5EF4-FFF2-40B4-BE49-F238E27FC236}">
                  <a16:creationId xmlns:a16="http://schemas.microsoft.com/office/drawing/2014/main" xmlns="" id="{8413CF68-A7E3-43A0-B613-5438D5382AB1}"/>
                </a:ext>
              </a:extLst>
            </p:cNvPr>
            <p:cNvSpPr/>
            <p:nvPr/>
          </p:nvSpPr>
          <p:spPr>
            <a:xfrm>
              <a:off x="4739363" y="2600315"/>
              <a:ext cx="971569" cy="971569"/>
            </a:xfrm>
            <a:custGeom>
              <a:avLst/>
              <a:gdLst>
                <a:gd name="connsiteX0" fmla="*/ 1080000 w 2160000"/>
                <a:gd name="connsiteY0" fmla="*/ 0 h 2160000"/>
                <a:gd name="connsiteX1" fmla="*/ 2154424 w 2160000"/>
                <a:gd name="connsiteY1" fmla="*/ 969576 h 2160000"/>
                <a:gd name="connsiteX2" fmla="*/ 2157027 w 2160000"/>
                <a:gd name="connsiteY2" fmla="*/ 1021127 h 2160000"/>
                <a:gd name="connsiteX3" fmla="*/ 2159999 w 2160000"/>
                <a:gd name="connsiteY3" fmla="*/ 1021127 h 2160000"/>
                <a:gd name="connsiteX4" fmla="*/ 2159999 w 2160000"/>
                <a:gd name="connsiteY4" fmla="*/ 1079980 h 2160000"/>
                <a:gd name="connsiteX5" fmla="*/ 2160000 w 2160000"/>
                <a:gd name="connsiteY5" fmla="*/ 1080000 h 2160000"/>
                <a:gd name="connsiteX6" fmla="*/ 2159999 w 2160000"/>
                <a:gd name="connsiteY6" fmla="*/ 1080021 h 2160000"/>
                <a:gd name="connsiteX7" fmla="*/ 2159999 w 2160000"/>
                <a:gd name="connsiteY7" fmla="*/ 1716639 h 2160000"/>
                <a:gd name="connsiteX8" fmla="*/ 2157838 w 2160000"/>
                <a:gd name="connsiteY8" fmla="*/ 1716639 h 2160000"/>
                <a:gd name="connsiteX9" fmla="*/ 2160000 w 2160000"/>
                <a:gd name="connsiteY9" fmla="*/ 1738544 h 2160000"/>
                <a:gd name="connsiteX10" fmla="*/ 1891921 w 2160000"/>
                <a:gd name="connsiteY10" fmla="*/ 2012333 h 2160000"/>
                <a:gd name="connsiteX11" fmla="*/ 1623842 w 2160000"/>
                <a:gd name="connsiteY11" fmla="*/ 1738544 h 2160000"/>
                <a:gd name="connsiteX12" fmla="*/ 1626005 w 2160000"/>
                <a:gd name="connsiteY12" fmla="*/ 1716639 h 2160000"/>
                <a:gd name="connsiteX13" fmla="*/ 1620298 w 2160000"/>
                <a:gd name="connsiteY13" fmla="*/ 1716639 h 2160000"/>
                <a:gd name="connsiteX14" fmla="*/ 1620298 w 2160000"/>
                <a:gd name="connsiteY14" fmla="*/ 1090950 h 2160000"/>
                <a:gd name="connsiteX15" fmla="*/ 1618898 w 2160000"/>
                <a:gd name="connsiteY15" fmla="*/ 1090937 h 2160000"/>
                <a:gd name="connsiteX16" fmla="*/ 1620000 w 2160000"/>
                <a:gd name="connsiteY16" fmla="*/ 1080000 h 2160000"/>
                <a:gd name="connsiteX17" fmla="*/ 1080000 w 2160000"/>
                <a:gd name="connsiteY17" fmla="*/ 540000 h 2160000"/>
                <a:gd name="connsiteX18" fmla="*/ 540000 w 2160000"/>
                <a:gd name="connsiteY18" fmla="*/ 1080000 h 2160000"/>
                <a:gd name="connsiteX19" fmla="*/ 1080000 w 2160000"/>
                <a:gd name="connsiteY19" fmla="*/ 1620000 h 2160000"/>
                <a:gd name="connsiteX20" fmla="*/ 1172144 w 2160000"/>
                <a:gd name="connsiteY20" fmla="*/ 1610711 h 2160000"/>
                <a:gd name="connsiteX21" fmla="*/ 1192722 w 2160000"/>
                <a:gd name="connsiteY21" fmla="*/ 1599542 h 2160000"/>
                <a:gd name="connsiteX22" fmla="*/ 1205334 w 2160000"/>
                <a:gd name="connsiteY22" fmla="*/ 1595627 h 2160000"/>
                <a:gd name="connsiteX23" fmla="*/ 1218649 w 2160000"/>
                <a:gd name="connsiteY23" fmla="*/ 1594482 h 2160000"/>
                <a:gd name="connsiteX24" fmla="*/ 1273176 w 2160000"/>
                <a:gd name="connsiteY24" fmla="*/ 1581875 h 2160000"/>
                <a:gd name="connsiteX25" fmla="*/ 1277433 w 2160000"/>
                <a:gd name="connsiteY25" fmla="*/ 1580379 h 2160000"/>
                <a:gd name="connsiteX26" fmla="*/ 1297818 w 2160000"/>
                <a:gd name="connsiteY26" fmla="*/ 1578324 h 2160000"/>
                <a:gd name="connsiteX27" fmla="*/ 1567818 w 2160000"/>
                <a:gd name="connsiteY27" fmla="*/ 1848324 h 2160000"/>
                <a:gd name="connsiteX28" fmla="*/ 1469563 w 2160000"/>
                <a:gd name="connsiteY28" fmla="*/ 2056669 h 2160000"/>
                <a:gd name="connsiteX29" fmla="*/ 1412948 w 2160000"/>
                <a:gd name="connsiteY29" fmla="*/ 2091019 h 2160000"/>
                <a:gd name="connsiteX30" fmla="*/ 1398272 w 2160000"/>
                <a:gd name="connsiteY30" fmla="*/ 2101498 h 2160000"/>
                <a:gd name="connsiteX31" fmla="*/ 1374464 w 2160000"/>
                <a:gd name="connsiteY31" fmla="*/ 2110955 h 2160000"/>
                <a:gd name="connsiteX32" fmla="*/ 1376211 w 2160000"/>
                <a:gd name="connsiteY32" fmla="*/ 2117860 h 2160000"/>
                <a:gd name="connsiteX33" fmla="*/ 1321962 w 2160000"/>
                <a:gd name="connsiteY33" fmla="*/ 2131809 h 2160000"/>
                <a:gd name="connsiteX34" fmla="*/ 1306247 w 2160000"/>
                <a:gd name="connsiteY34" fmla="*/ 2138051 h 2160000"/>
                <a:gd name="connsiteX35" fmla="*/ 1267530 w 2160000"/>
                <a:gd name="connsiteY35" fmla="*/ 2142656 h 2160000"/>
                <a:gd name="connsiteX36" fmla="*/ 1190424 w 2160000"/>
                <a:gd name="connsiteY36" fmla="*/ 2154424 h 2160000"/>
                <a:gd name="connsiteX37" fmla="*/ 1080000 w 2160000"/>
                <a:gd name="connsiteY37" fmla="*/ 2160000 h 2160000"/>
                <a:gd name="connsiteX38" fmla="*/ 0 w 2160000"/>
                <a:gd name="connsiteY38" fmla="*/ 1080000 h 2160000"/>
                <a:gd name="connsiteX39" fmla="*/ 1080000 w 2160000"/>
                <a:gd name="connsiteY39" fmla="*/ 0 h 21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2160000" h="2160000">
                  <a:moveTo>
                    <a:pt x="1080000" y="0"/>
                  </a:moveTo>
                  <a:cubicBezTo>
                    <a:pt x="1639189" y="0"/>
                    <a:pt x="2099117" y="424979"/>
                    <a:pt x="2154424" y="969576"/>
                  </a:cubicBezTo>
                  <a:lnTo>
                    <a:pt x="2157027" y="1021127"/>
                  </a:lnTo>
                  <a:lnTo>
                    <a:pt x="2159999" y="1021127"/>
                  </a:lnTo>
                  <a:lnTo>
                    <a:pt x="2159999" y="1079980"/>
                  </a:lnTo>
                  <a:lnTo>
                    <a:pt x="2160000" y="1080000"/>
                  </a:lnTo>
                  <a:lnTo>
                    <a:pt x="2159999" y="1080021"/>
                  </a:lnTo>
                  <a:lnTo>
                    <a:pt x="2159999" y="1716639"/>
                  </a:lnTo>
                  <a:lnTo>
                    <a:pt x="2157838" y="1716639"/>
                  </a:lnTo>
                  <a:lnTo>
                    <a:pt x="2160000" y="1738544"/>
                  </a:lnTo>
                  <a:cubicBezTo>
                    <a:pt x="2160000" y="1889753"/>
                    <a:pt x="2039977" y="2012333"/>
                    <a:pt x="1891921" y="2012333"/>
                  </a:cubicBezTo>
                  <a:cubicBezTo>
                    <a:pt x="1743865" y="2012333"/>
                    <a:pt x="1623842" y="1889753"/>
                    <a:pt x="1623842" y="1738544"/>
                  </a:cubicBezTo>
                  <a:lnTo>
                    <a:pt x="1626005" y="1716639"/>
                  </a:lnTo>
                  <a:lnTo>
                    <a:pt x="1620298" y="1716639"/>
                  </a:lnTo>
                  <a:lnTo>
                    <a:pt x="1620298" y="1090950"/>
                  </a:lnTo>
                  <a:lnTo>
                    <a:pt x="1618898" y="1090937"/>
                  </a:lnTo>
                  <a:lnTo>
                    <a:pt x="1620000" y="1080000"/>
                  </a:lnTo>
                  <a:cubicBezTo>
                    <a:pt x="1620000" y="781766"/>
                    <a:pt x="1378234" y="540000"/>
                    <a:pt x="1080000" y="540000"/>
                  </a:cubicBezTo>
                  <a:cubicBezTo>
                    <a:pt x="781766" y="540000"/>
                    <a:pt x="540000" y="781766"/>
                    <a:pt x="540000" y="1080000"/>
                  </a:cubicBezTo>
                  <a:cubicBezTo>
                    <a:pt x="540000" y="1378234"/>
                    <a:pt x="781766" y="1620000"/>
                    <a:pt x="1080000" y="1620000"/>
                  </a:cubicBezTo>
                  <a:lnTo>
                    <a:pt x="1172144" y="1610711"/>
                  </a:lnTo>
                  <a:lnTo>
                    <a:pt x="1192722" y="1599542"/>
                  </a:lnTo>
                  <a:lnTo>
                    <a:pt x="1205334" y="1595627"/>
                  </a:lnTo>
                  <a:lnTo>
                    <a:pt x="1218649" y="1594482"/>
                  </a:lnTo>
                  <a:cubicBezTo>
                    <a:pt x="1237851" y="1591023"/>
                    <a:pt x="1256099" y="1586790"/>
                    <a:pt x="1273176" y="1581875"/>
                  </a:cubicBezTo>
                  <a:lnTo>
                    <a:pt x="1277433" y="1580379"/>
                  </a:lnTo>
                  <a:lnTo>
                    <a:pt x="1297818" y="1578324"/>
                  </a:lnTo>
                  <a:cubicBezTo>
                    <a:pt x="1446935" y="1578324"/>
                    <a:pt x="1567818" y="1699207"/>
                    <a:pt x="1567818" y="1848324"/>
                  </a:cubicBezTo>
                  <a:cubicBezTo>
                    <a:pt x="1567818" y="1932202"/>
                    <a:pt x="1529570" y="2007147"/>
                    <a:pt x="1469563" y="2056669"/>
                  </a:cubicBezTo>
                  <a:lnTo>
                    <a:pt x="1412948" y="2091019"/>
                  </a:lnTo>
                  <a:lnTo>
                    <a:pt x="1398272" y="2101498"/>
                  </a:lnTo>
                  <a:lnTo>
                    <a:pt x="1374464" y="2110955"/>
                  </a:lnTo>
                  <a:lnTo>
                    <a:pt x="1376211" y="2117860"/>
                  </a:lnTo>
                  <a:lnTo>
                    <a:pt x="1321962" y="2131809"/>
                  </a:lnTo>
                  <a:lnTo>
                    <a:pt x="1306247" y="2138051"/>
                  </a:lnTo>
                  <a:lnTo>
                    <a:pt x="1267530" y="2142656"/>
                  </a:lnTo>
                  <a:lnTo>
                    <a:pt x="1190424" y="2154424"/>
                  </a:lnTo>
                  <a:cubicBezTo>
                    <a:pt x="1154118" y="2158111"/>
                    <a:pt x="1117280" y="2160000"/>
                    <a:pt x="1080000" y="2160000"/>
                  </a:cubicBezTo>
                  <a:cubicBezTo>
                    <a:pt x="483532" y="2160000"/>
                    <a:pt x="0" y="1676468"/>
                    <a:pt x="0" y="1080000"/>
                  </a:cubicBezTo>
                  <a:cubicBezTo>
                    <a:pt x="0" y="483532"/>
                    <a:pt x="483532" y="0"/>
                    <a:pt x="1080000" y="0"/>
                  </a:cubicBezTo>
                  <a:close/>
                </a:path>
              </a:pathLst>
            </a:custGeom>
            <a:solidFill>
              <a:srgbClr val="FF8C52"/>
            </a:solidFill>
            <a:ln>
              <a:solidFill>
                <a:srgbClr val="FF8C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latin typeface="Oxygen" panose="02000503000000000000" pitchFamily="2" charset="0"/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97653B96-F2E2-406B-A513-F42319FDB50F}"/>
              </a:ext>
            </a:extLst>
          </p:cNvPr>
          <p:cNvSpPr txBox="1"/>
          <p:nvPr/>
        </p:nvSpPr>
        <p:spPr>
          <a:xfrm>
            <a:off x="7235978" y="178480"/>
            <a:ext cx="2250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smtClean="0">
                <a:solidFill>
                  <a:schemeClr val="bg2">
                    <a:lumMod val="75000"/>
                  </a:schemeClr>
                </a:solidFill>
                <a:latin typeface="Oxygen" panose="02000503000000000000" pitchFamily="2" charset="0"/>
                <a:cs typeface="Arial" panose="020B0604020202020204" pitchFamily="34" charset="0"/>
              </a:rPr>
              <a:t> Java </a:t>
            </a:r>
            <a:r>
              <a:rPr lang="en-AU" b="1" dirty="0" err="1" smtClean="0">
                <a:solidFill>
                  <a:schemeClr val="bg2">
                    <a:lumMod val="75000"/>
                  </a:schemeClr>
                </a:solidFill>
                <a:latin typeface="Oxygen" panose="02000503000000000000" pitchFamily="2" charset="0"/>
                <a:cs typeface="Arial" panose="020B0604020202020204" pitchFamily="34" charset="0"/>
              </a:rPr>
              <a:t>Input/Output</a:t>
            </a:r>
            <a:endParaRPr lang="en-AU" b="1" dirty="0">
              <a:solidFill>
                <a:schemeClr val="bg2">
                  <a:lumMod val="75000"/>
                </a:schemeClr>
              </a:solidFill>
              <a:latin typeface="Oxygen" panose="02000503000000000000" pitchFamily="2" charset="0"/>
              <a:cs typeface="Arial" panose="020B0604020202020204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E02B0EB1-C543-469A-90DE-9FA0F478E35F}"/>
              </a:ext>
            </a:extLst>
          </p:cNvPr>
          <p:cNvSpPr/>
          <p:nvPr/>
        </p:nvSpPr>
        <p:spPr>
          <a:xfrm>
            <a:off x="0" y="6543676"/>
            <a:ext cx="121920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                                                                                                                            </a:t>
            </a:r>
            <a:r>
              <a:rPr lang="en-US" sz="800" b="1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 </a:t>
            </a:r>
            <a:r>
              <a:rPr lang="en-US" sz="800" b="1" dirty="0">
                <a:solidFill>
                  <a:srgbClr val="FF8C52"/>
                </a:solidFill>
                <a:latin typeface="Oxygen" panose="02000503000000000000" pitchFamily="2" charset="0"/>
              </a:rPr>
              <a:t>CONCEPTION      &gt;&gt;      PRACTICE        &gt;&gt;        CONFIDENCE      &gt;&gt;       HIGHEST GRADES</a:t>
            </a:r>
            <a:r>
              <a:rPr lang="en-US" sz="800" dirty="0">
                <a:solidFill>
                  <a:srgbClr val="FF8C52"/>
                </a:solidFill>
                <a:latin typeface="Oxygen" panose="02000503000000000000" pitchFamily="2" charset="0"/>
              </a:rPr>
              <a:t>                                                                             </a:t>
            </a:r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© </a:t>
            </a:r>
            <a:r>
              <a:rPr lang="pt-BR" sz="7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PROTECTED ANODIAM 2023     ||     PRIVATE &amp; CONFIDENTIAL</a:t>
            </a:r>
            <a:endParaRPr lang="en-AU" sz="700" dirty="0">
              <a:solidFill>
                <a:schemeClr val="bg1">
                  <a:lumMod val="50000"/>
                </a:schemeClr>
              </a:solidFill>
              <a:latin typeface="Oxygen" panose="02000503000000000000" pitchFamily="2" charset="0"/>
            </a:endParaRPr>
          </a:p>
        </p:txBody>
      </p:sp>
      <p:pic>
        <p:nvPicPr>
          <p:cNvPr id="13" name="Picture 12" descr="Collection-framework-hierarchy_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6823" y="1437095"/>
            <a:ext cx="10954871" cy="5019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54986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ounded Rectangle 32">
            <a:extLst>
              <a:ext uri="{FF2B5EF4-FFF2-40B4-BE49-F238E27FC236}">
                <a16:creationId xmlns:a16="http://schemas.microsoft.com/office/drawing/2014/main" xmlns="" id="{67494A8B-84F8-4589-A7C2-144157B38080}"/>
              </a:ext>
            </a:extLst>
          </p:cNvPr>
          <p:cNvSpPr/>
          <p:nvPr/>
        </p:nvSpPr>
        <p:spPr>
          <a:xfrm>
            <a:off x="1890517" y="5085582"/>
            <a:ext cx="2932935" cy="1239250"/>
          </a:xfrm>
          <a:prstGeom prst="roundRect">
            <a:avLst>
              <a:gd name="adj" fmla="val 939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xmlns="" id="{DB5E68C8-8222-4645-A671-F970E83B7BA3}"/>
              </a:ext>
            </a:extLst>
          </p:cNvPr>
          <p:cNvSpPr/>
          <p:nvPr/>
        </p:nvSpPr>
        <p:spPr>
          <a:xfrm>
            <a:off x="2046664" y="5923332"/>
            <a:ext cx="2620644" cy="36518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400" dirty="0">
                <a:solidFill>
                  <a:srgbClr val="CC7832"/>
                </a:solidFill>
                <a:effectLst/>
                <a:latin typeface="JetBrains Mono"/>
              </a:rPr>
              <a:t>&gt; </a:t>
            </a:r>
            <a:r>
              <a:rPr lang="en-AU" sz="1400" dirty="0">
                <a:solidFill>
                  <a:srgbClr val="CC7832"/>
                </a:solidFill>
                <a:latin typeface="JetBrains Mono"/>
              </a:rPr>
              <a:t>Hello and welcome!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xmlns="" id="{E979B7D3-30A0-41B4-990C-B750D66636E6}"/>
              </a:ext>
            </a:extLst>
          </p:cNvPr>
          <p:cNvSpPr/>
          <p:nvPr/>
        </p:nvSpPr>
        <p:spPr>
          <a:xfrm>
            <a:off x="2046664" y="5701306"/>
            <a:ext cx="2620644" cy="213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/>
              <a:t>OUTPUT</a:t>
            </a:r>
          </a:p>
        </p:txBody>
      </p:sp>
      <p:sp>
        <p:nvSpPr>
          <p:cNvPr id="35" name="Rounded Rectangle 32">
            <a:extLst>
              <a:ext uri="{FF2B5EF4-FFF2-40B4-BE49-F238E27FC236}">
                <a16:creationId xmlns:a16="http://schemas.microsoft.com/office/drawing/2014/main" xmlns="" id="{08514579-093A-4E92-B859-ECF253136F29}"/>
              </a:ext>
            </a:extLst>
          </p:cNvPr>
          <p:cNvSpPr/>
          <p:nvPr/>
        </p:nvSpPr>
        <p:spPr>
          <a:xfrm>
            <a:off x="1890517" y="1499155"/>
            <a:ext cx="2932935" cy="1480120"/>
          </a:xfrm>
          <a:prstGeom prst="roundRect">
            <a:avLst>
              <a:gd name="adj" fmla="val 939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32" name="Rounded Rectangle 32">
            <a:extLst>
              <a:ext uri="{FF2B5EF4-FFF2-40B4-BE49-F238E27FC236}">
                <a16:creationId xmlns:a16="http://schemas.microsoft.com/office/drawing/2014/main" xmlns="" id="{539D51A3-1763-4478-9BB4-86711F59982A}"/>
              </a:ext>
            </a:extLst>
          </p:cNvPr>
          <p:cNvSpPr/>
          <p:nvPr/>
        </p:nvSpPr>
        <p:spPr>
          <a:xfrm>
            <a:off x="1890517" y="3212207"/>
            <a:ext cx="2932935" cy="1239250"/>
          </a:xfrm>
          <a:prstGeom prst="roundRect">
            <a:avLst>
              <a:gd name="adj" fmla="val 939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583FBC17-A62F-4E87-B8DE-0F79DF4336A0}"/>
              </a:ext>
            </a:extLst>
          </p:cNvPr>
          <p:cNvSpPr/>
          <p:nvPr/>
        </p:nvSpPr>
        <p:spPr>
          <a:xfrm>
            <a:off x="3824624" y="5691"/>
            <a:ext cx="8367376" cy="7706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800" dirty="0">
              <a:solidFill>
                <a:schemeClr val="bg1">
                  <a:lumMod val="50000"/>
                </a:schemeClr>
              </a:solidFill>
              <a:latin typeface="Oxygen" panose="02000503000000000000" pitchFamily="2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C587FE1B-2243-4627-BC52-851BDA62444B}"/>
              </a:ext>
            </a:extLst>
          </p:cNvPr>
          <p:cNvGrpSpPr/>
          <p:nvPr/>
        </p:nvGrpSpPr>
        <p:grpSpPr>
          <a:xfrm>
            <a:off x="687804" y="156881"/>
            <a:ext cx="2471777" cy="1145371"/>
            <a:chOff x="4600575" y="2600315"/>
            <a:chExt cx="2990850" cy="1385897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xmlns="" id="{0F2E3E05-4A48-4C06-BA49-75E2E366C7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00575" y="2871787"/>
              <a:ext cx="2990850" cy="1114425"/>
            </a:xfrm>
            <a:prstGeom prst="rect">
              <a:avLst/>
            </a:prstGeom>
          </p:spPr>
        </p:pic>
        <p:sp>
          <p:nvSpPr>
            <p:cNvPr id="21" name="Freeform 22">
              <a:extLst>
                <a:ext uri="{FF2B5EF4-FFF2-40B4-BE49-F238E27FC236}">
                  <a16:creationId xmlns:a16="http://schemas.microsoft.com/office/drawing/2014/main" xmlns="" id="{8413CF68-A7E3-43A0-B613-5438D5382AB1}"/>
                </a:ext>
              </a:extLst>
            </p:cNvPr>
            <p:cNvSpPr/>
            <p:nvPr/>
          </p:nvSpPr>
          <p:spPr>
            <a:xfrm>
              <a:off x="4739363" y="2600315"/>
              <a:ext cx="971569" cy="971569"/>
            </a:xfrm>
            <a:custGeom>
              <a:avLst/>
              <a:gdLst>
                <a:gd name="connsiteX0" fmla="*/ 1080000 w 2160000"/>
                <a:gd name="connsiteY0" fmla="*/ 0 h 2160000"/>
                <a:gd name="connsiteX1" fmla="*/ 2154424 w 2160000"/>
                <a:gd name="connsiteY1" fmla="*/ 969576 h 2160000"/>
                <a:gd name="connsiteX2" fmla="*/ 2157027 w 2160000"/>
                <a:gd name="connsiteY2" fmla="*/ 1021127 h 2160000"/>
                <a:gd name="connsiteX3" fmla="*/ 2159999 w 2160000"/>
                <a:gd name="connsiteY3" fmla="*/ 1021127 h 2160000"/>
                <a:gd name="connsiteX4" fmla="*/ 2159999 w 2160000"/>
                <a:gd name="connsiteY4" fmla="*/ 1079980 h 2160000"/>
                <a:gd name="connsiteX5" fmla="*/ 2160000 w 2160000"/>
                <a:gd name="connsiteY5" fmla="*/ 1080000 h 2160000"/>
                <a:gd name="connsiteX6" fmla="*/ 2159999 w 2160000"/>
                <a:gd name="connsiteY6" fmla="*/ 1080021 h 2160000"/>
                <a:gd name="connsiteX7" fmla="*/ 2159999 w 2160000"/>
                <a:gd name="connsiteY7" fmla="*/ 1716639 h 2160000"/>
                <a:gd name="connsiteX8" fmla="*/ 2157838 w 2160000"/>
                <a:gd name="connsiteY8" fmla="*/ 1716639 h 2160000"/>
                <a:gd name="connsiteX9" fmla="*/ 2160000 w 2160000"/>
                <a:gd name="connsiteY9" fmla="*/ 1738544 h 2160000"/>
                <a:gd name="connsiteX10" fmla="*/ 1891921 w 2160000"/>
                <a:gd name="connsiteY10" fmla="*/ 2012333 h 2160000"/>
                <a:gd name="connsiteX11" fmla="*/ 1623842 w 2160000"/>
                <a:gd name="connsiteY11" fmla="*/ 1738544 h 2160000"/>
                <a:gd name="connsiteX12" fmla="*/ 1626005 w 2160000"/>
                <a:gd name="connsiteY12" fmla="*/ 1716639 h 2160000"/>
                <a:gd name="connsiteX13" fmla="*/ 1620298 w 2160000"/>
                <a:gd name="connsiteY13" fmla="*/ 1716639 h 2160000"/>
                <a:gd name="connsiteX14" fmla="*/ 1620298 w 2160000"/>
                <a:gd name="connsiteY14" fmla="*/ 1090950 h 2160000"/>
                <a:gd name="connsiteX15" fmla="*/ 1618898 w 2160000"/>
                <a:gd name="connsiteY15" fmla="*/ 1090937 h 2160000"/>
                <a:gd name="connsiteX16" fmla="*/ 1620000 w 2160000"/>
                <a:gd name="connsiteY16" fmla="*/ 1080000 h 2160000"/>
                <a:gd name="connsiteX17" fmla="*/ 1080000 w 2160000"/>
                <a:gd name="connsiteY17" fmla="*/ 540000 h 2160000"/>
                <a:gd name="connsiteX18" fmla="*/ 540000 w 2160000"/>
                <a:gd name="connsiteY18" fmla="*/ 1080000 h 2160000"/>
                <a:gd name="connsiteX19" fmla="*/ 1080000 w 2160000"/>
                <a:gd name="connsiteY19" fmla="*/ 1620000 h 2160000"/>
                <a:gd name="connsiteX20" fmla="*/ 1172144 w 2160000"/>
                <a:gd name="connsiteY20" fmla="*/ 1610711 h 2160000"/>
                <a:gd name="connsiteX21" fmla="*/ 1192722 w 2160000"/>
                <a:gd name="connsiteY21" fmla="*/ 1599542 h 2160000"/>
                <a:gd name="connsiteX22" fmla="*/ 1205334 w 2160000"/>
                <a:gd name="connsiteY22" fmla="*/ 1595627 h 2160000"/>
                <a:gd name="connsiteX23" fmla="*/ 1218649 w 2160000"/>
                <a:gd name="connsiteY23" fmla="*/ 1594482 h 2160000"/>
                <a:gd name="connsiteX24" fmla="*/ 1273176 w 2160000"/>
                <a:gd name="connsiteY24" fmla="*/ 1581875 h 2160000"/>
                <a:gd name="connsiteX25" fmla="*/ 1277433 w 2160000"/>
                <a:gd name="connsiteY25" fmla="*/ 1580379 h 2160000"/>
                <a:gd name="connsiteX26" fmla="*/ 1297818 w 2160000"/>
                <a:gd name="connsiteY26" fmla="*/ 1578324 h 2160000"/>
                <a:gd name="connsiteX27" fmla="*/ 1567818 w 2160000"/>
                <a:gd name="connsiteY27" fmla="*/ 1848324 h 2160000"/>
                <a:gd name="connsiteX28" fmla="*/ 1469563 w 2160000"/>
                <a:gd name="connsiteY28" fmla="*/ 2056669 h 2160000"/>
                <a:gd name="connsiteX29" fmla="*/ 1412948 w 2160000"/>
                <a:gd name="connsiteY29" fmla="*/ 2091019 h 2160000"/>
                <a:gd name="connsiteX30" fmla="*/ 1398272 w 2160000"/>
                <a:gd name="connsiteY30" fmla="*/ 2101498 h 2160000"/>
                <a:gd name="connsiteX31" fmla="*/ 1374464 w 2160000"/>
                <a:gd name="connsiteY31" fmla="*/ 2110955 h 2160000"/>
                <a:gd name="connsiteX32" fmla="*/ 1376211 w 2160000"/>
                <a:gd name="connsiteY32" fmla="*/ 2117860 h 2160000"/>
                <a:gd name="connsiteX33" fmla="*/ 1321962 w 2160000"/>
                <a:gd name="connsiteY33" fmla="*/ 2131809 h 2160000"/>
                <a:gd name="connsiteX34" fmla="*/ 1306247 w 2160000"/>
                <a:gd name="connsiteY34" fmla="*/ 2138051 h 2160000"/>
                <a:gd name="connsiteX35" fmla="*/ 1267530 w 2160000"/>
                <a:gd name="connsiteY35" fmla="*/ 2142656 h 2160000"/>
                <a:gd name="connsiteX36" fmla="*/ 1190424 w 2160000"/>
                <a:gd name="connsiteY36" fmla="*/ 2154424 h 2160000"/>
                <a:gd name="connsiteX37" fmla="*/ 1080000 w 2160000"/>
                <a:gd name="connsiteY37" fmla="*/ 2160000 h 2160000"/>
                <a:gd name="connsiteX38" fmla="*/ 0 w 2160000"/>
                <a:gd name="connsiteY38" fmla="*/ 1080000 h 2160000"/>
                <a:gd name="connsiteX39" fmla="*/ 1080000 w 2160000"/>
                <a:gd name="connsiteY39" fmla="*/ 0 h 21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2160000" h="2160000">
                  <a:moveTo>
                    <a:pt x="1080000" y="0"/>
                  </a:moveTo>
                  <a:cubicBezTo>
                    <a:pt x="1639189" y="0"/>
                    <a:pt x="2099117" y="424979"/>
                    <a:pt x="2154424" y="969576"/>
                  </a:cubicBezTo>
                  <a:lnTo>
                    <a:pt x="2157027" y="1021127"/>
                  </a:lnTo>
                  <a:lnTo>
                    <a:pt x="2159999" y="1021127"/>
                  </a:lnTo>
                  <a:lnTo>
                    <a:pt x="2159999" y="1079980"/>
                  </a:lnTo>
                  <a:lnTo>
                    <a:pt x="2160000" y="1080000"/>
                  </a:lnTo>
                  <a:lnTo>
                    <a:pt x="2159999" y="1080021"/>
                  </a:lnTo>
                  <a:lnTo>
                    <a:pt x="2159999" y="1716639"/>
                  </a:lnTo>
                  <a:lnTo>
                    <a:pt x="2157838" y="1716639"/>
                  </a:lnTo>
                  <a:lnTo>
                    <a:pt x="2160000" y="1738544"/>
                  </a:lnTo>
                  <a:cubicBezTo>
                    <a:pt x="2160000" y="1889753"/>
                    <a:pt x="2039977" y="2012333"/>
                    <a:pt x="1891921" y="2012333"/>
                  </a:cubicBezTo>
                  <a:cubicBezTo>
                    <a:pt x="1743865" y="2012333"/>
                    <a:pt x="1623842" y="1889753"/>
                    <a:pt x="1623842" y="1738544"/>
                  </a:cubicBezTo>
                  <a:lnTo>
                    <a:pt x="1626005" y="1716639"/>
                  </a:lnTo>
                  <a:lnTo>
                    <a:pt x="1620298" y="1716639"/>
                  </a:lnTo>
                  <a:lnTo>
                    <a:pt x="1620298" y="1090950"/>
                  </a:lnTo>
                  <a:lnTo>
                    <a:pt x="1618898" y="1090937"/>
                  </a:lnTo>
                  <a:lnTo>
                    <a:pt x="1620000" y="1080000"/>
                  </a:lnTo>
                  <a:cubicBezTo>
                    <a:pt x="1620000" y="781766"/>
                    <a:pt x="1378234" y="540000"/>
                    <a:pt x="1080000" y="540000"/>
                  </a:cubicBezTo>
                  <a:cubicBezTo>
                    <a:pt x="781766" y="540000"/>
                    <a:pt x="540000" y="781766"/>
                    <a:pt x="540000" y="1080000"/>
                  </a:cubicBezTo>
                  <a:cubicBezTo>
                    <a:pt x="540000" y="1378234"/>
                    <a:pt x="781766" y="1620000"/>
                    <a:pt x="1080000" y="1620000"/>
                  </a:cubicBezTo>
                  <a:lnTo>
                    <a:pt x="1172144" y="1610711"/>
                  </a:lnTo>
                  <a:lnTo>
                    <a:pt x="1192722" y="1599542"/>
                  </a:lnTo>
                  <a:lnTo>
                    <a:pt x="1205334" y="1595627"/>
                  </a:lnTo>
                  <a:lnTo>
                    <a:pt x="1218649" y="1594482"/>
                  </a:lnTo>
                  <a:cubicBezTo>
                    <a:pt x="1237851" y="1591023"/>
                    <a:pt x="1256099" y="1586790"/>
                    <a:pt x="1273176" y="1581875"/>
                  </a:cubicBezTo>
                  <a:lnTo>
                    <a:pt x="1277433" y="1580379"/>
                  </a:lnTo>
                  <a:lnTo>
                    <a:pt x="1297818" y="1578324"/>
                  </a:lnTo>
                  <a:cubicBezTo>
                    <a:pt x="1446935" y="1578324"/>
                    <a:pt x="1567818" y="1699207"/>
                    <a:pt x="1567818" y="1848324"/>
                  </a:cubicBezTo>
                  <a:cubicBezTo>
                    <a:pt x="1567818" y="1932202"/>
                    <a:pt x="1529570" y="2007147"/>
                    <a:pt x="1469563" y="2056669"/>
                  </a:cubicBezTo>
                  <a:lnTo>
                    <a:pt x="1412948" y="2091019"/>
                  </a:lnTo>
                  <a:lnTo>
                    <a:pt x="1398272" y="2101498"/>
                  </a:lnTo>
                  <a:lnTo>
                    <a:pt x="1374464" y="2110955"/>
                  </a:lnTo>
                  <a:lnTo>
                    <a:pt x="1376211" y="2117860"/>
                  </a:lnTo>
                  <a:lnTo>
                    <a:pt x="1321962" y="2131809"/>
                  </a:lnTo>
                  <a:lnTo>
                    <a:pt x="1306247" y="2138051"/>
                  </a:lnTo>
                  <a:lnTo>
                    <a:pt x="1267530" y="2142656"/>
                  </a:lnTo>
                  <a:lnTo>
                    <a:pt x="1190424" y="2154424"/>
                  </a:lnTo>
                  <a:cubicBezTo>
                    <a:pt x="1154118" y="2158111"/>
                    <a:pt x="1117280" y="2160000"/>
                    <a:pt x="1080000" y="2160000"/>
                  </a:cubicBezTo>
                  <a:cubicBezTo>
                    <a:pt x="483532" y="2160000"/>
                    <a:pt x="0" y="1676468"/>
                    <a:pt x="0" y="1080000"/>
                  </a:cubicBezTo>
                  <a:cubicBezTo>
                    <a:pt x="0" y="483532"/>
                    <a:pt x="483532" y="0"/>
                    <a:pt x="1080000" y="0"/>
                  </a:cubicBezTo>
                  <a:close/>
                </a:path>
              </a:pathLst>
            </a:custGeom>
            <a:solidFill>
              <a:srgbClr val="FF8C52"/>
            </a:solidFill>
            <a:ln>
              <a:solidFill>
                <a:srgbClr val="FF8C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latin typeface="Oxygen" panose="02000503000000000000" pitchFamily="2" charset="0"/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97653B96-F2E2-406B-A513-F42319FDB50F}"/>
              </a:ext>
            </a:extLst>
          </p:cNvPr>
          <p:cNvSpPr txBox="1"/>
          <p:nvPr/>
        </p:nvSpPr>
        <p:spPr>
          <a:xfrm>
            <a:off x="4698840" y="156881"/>
            <a:ext cx="3047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chemeClr val="bg2">
                    <a:lumMod val="75000"/>
                  </a:schemeClr>
                </a:solidFill>
                <a:latin typeface="Oxygen" panose="02000503000000000000" pitchFamily="2" charset="0"/>
                <a:cs typeface="Arial" panose="020B0604020202020204" pitchFamily="34" charset="0"/>
              </a:rPr>
              <a:t>JVM (Java Virtual Machine)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E02B0EB1-C543-469A-90DE-9FA0F478E35F}"/>
              </a:ext>
            </a:extLst>
          </p:cNvPr>
          <p:cNvSpPr/>
          <p:nvPr/>
        </p:nvSpPr>
        <p:spPr>
          <a:xfrm>
            <a:off x="0" y="6543676"/>
            <a:ext cx="121920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                                                                                                                            </a:t>
            </a:r>
            <a:r>
              <a:rPr lang="en-US" sz="800" b="1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 </a:t>
            </a:r>
            <a:r>
              <a:rPr lang="en-US" sz="800" b="1" dirty="0">
                <a:solidFill>
                  <a:srgbClr val="FF8C52"/>
                </a:solidFill>
                <a:latin typeface="Oxygen" panose="02000503000000000000" pitchFamily="2" charset="0"/>
              </a:rPr>
              <a:t>CONCEPTION      &gt;&gt;      PRACTICE        &gt;&gt;        CONFIDENCE      &gt;&gt;       HIGHEST GRADES</a:t>
            </a:r>
            <a:r>
              <a:rPr lang="en-US" sz="800" dirty="0">
                <a:solidFill>
                  <a:srgbClr val="FF8C52"/>
                </a:solidFill>
                <a:latin typeface="Oxygen" panose="02000503000000000000" pitchFamily="2" charset="0"/>
              </a:rPr>
              <a:t>                                                                             </a:t>
            </a:r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© </a:t>
            </a:r>
            <a:r>
              <a:rPr lang="pt-BR" sz="7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PROTECTED ANODIAM 2023     ||     PRIVATE &amp; CONFIDENTIAL</a:t>
            </a:r>
            <a:endParaRPr lang="en-AU" sz="700" dirty="0">
              <a:solidFill>
                <a:schemeClr val="bg1">
                  <a:lumMod val="50000"/>
                </a:schemeClr>
              </a:solidFill>
              <a:latin typeface="Oxygen" panose="02000503000000000000" pitchFamily="2" charset="0"/>
            </a:endParaRP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xmlns="" id="{30CA3164-0494-491E-9850-E95589911E39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96000" y="1891971"/>
            <a:ext cx="5404436" cy="408797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4CCC6592-C31F-4A5F-B358-A9380D6B238F}"/>
              </a:ext>
            </a:extLst>
          </p:cNvPr>
          <p:cNvSpPr/>
          <p:nvPr/>
        </p:nvSpPr>
        <p:spPr>
          <a:xfrm>
            <a:off x="2041447" y="2114478"/>
            <a:ext cx="2620644" cy="83371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900" dirty="0">
                <a:solidFill>
                  <a:srgbClr val="CC7832"/>
                </a:solidFill>
                <a:effectLst/>
                <a:latin typeface="JetBrains Mono"/>
              </a:rPr>
              <a:t>public class </a:t>
            </a:r>
            <a:r>
              <a:rPr lang="en-AU" sz="900" dirty="0">
                <a:solidFill>
                  <a:srgbClr val="A9B7C6"/>
                </a:solidFill>
                <a:effectLst/>
                <a:latin typeface="JetBrains Mono"/>
              </a:rPr>
              <a:t>Main {</a:t>
            </a:r>
            <a:br>
              <a:rPr lang="en-AU" sz="900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AU" sz="900" dirty="0"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lang="en-AU" sz="900" dirty="0">
                <a:solidFill>
                  <a:srgbClr val="CC7832"/>
                </a:solidFill>
                <a:effectLst/>
                <a:latin typeface="JetBrains Mono"/>
              </a:rPr>
              <a:t>public static void </a:t>
            </a:r>
            <a:r>
              <a:rPr lang="en-AU" sz="900" dirty="0">
                <a:solidFill>
                  <a:srgbClr val="FFC66D"/>
                </a:solidFill>
                <a:effectLst/>
                <a:latin typeface="JetBrains Mono"/>
              </a:rPr>
              <a:t>main</a:t>
            </a:r>
            <a:r>
              <a:rPr lang="en-AU" sz="900" dirty="0">
                <a:solidFill>
                  <a:srgbClr val="A9B7C6"/>
                </a:solidFill>
                <a:effectLst/>
                <a:latin typeface="JetBrains Mono"/>
              </a:rPr>
              <a:t>(String[] args){</a:t>
            </a:r>
            <a:br>
              <a:rPr lang="en-AU" sz="900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AU" sz="900" dirty="0">
                <a:solidFill>
                  <a:srgbClr val="A9B7C6"/>
                </a:solidFill>
                <a:effectLst/>
                <a:latin typeface="JetBrains Mono"/>
              </a:rPr>
              <a:t>        System.</a:t>
            </a:r>
            <a:r>
              <a:rPr lang="en-AU" sz="900" i="1" dirty="0"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lang="en-AU" sz="900" dirty="0">
                <a:solidFill>
                  <a:srgbClr val="A9B7C6"/>
                </a:solidFill>
                <a:effectLst/>
                <a:latin typeface="JetBrains Mono"/>
              </a:rPr>
              <a:t>.printf(</a:t>
            </a:r>
            <a:r>
              <a:rPr lang="en-AU" sz="900" dirty="0">
                <a:solidFill>
                  <a:srgbClr val="6A8759"/>
                </a:solidFill>
                <a:effectLst/>
                <a:latin typeface="JetBrains Mono"/>
              </a:rPr>
              <a:t>"Hello and welcome!"</a:t>
            </a:r>
            <a:r>
              <a:rPr lang="en-AU" sz="900" dirty="0"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lang="en-AU" sz="900" dirty="0"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lang="en-AU" sz="900" dirty="0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AU" sz="900" dirty="0"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lang="en-AU" sz="900" dirty="0"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lang="en-AU" sz="900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AU" sz="900" dirty="0">
                <a:solidFill>
                  <a:srgbClr val="A9B7C6"/>
                </a:solidFill>
                <a:effectLst/>
                <a:latin typeface="JetBrains Mono"/>
              </a:rPr>
              <a:t>}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7D51986C-99A5-4382-B3BC-BFF4C0224D3C}"/>
              </a:ext>
            </a:extLst>
          </p:cNvPr>
          <p:cNvSpPr/>
          <p:nvPr/>
        </p:nvSpPr>
        <p:spPr>
          <a:xfrm>
            <a:off x="2041447" y="1900658"/>
            <a:ext cx="2620644" cy="213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/>
              <a:t>Main.java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xmlns="" id="{2CFFDA68-7A8A-4A46-9B72-C14FA4ED56D8}"/>
              </a:ext>
            </a:extLst>
          </p:cNvPr>
          <p:cNvSpPr/>
          <p:nvPr/>
        </p:nvSpPr>
        <p:spPr>
          <a:xfrm>
            <a:off x="3101789" y="2958353"/>
            <a:ext cx="510988" cy="833718"/>
          </a:xfrm>
          <a:prstGeom prst="downArrow">
            <a:avLst>
              <a:gd name="adj1" fmla="val 50000"/>
              <a:gd name="adj2" fmla="val 289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CACC4F07-BA92-4CB1-B2E0-B2CFFF66C3A1}"/>
              </a:ext>
            </a:extLst>
          </p:cNvPr>
          <p:cNvSpPr/>
          <p:nvPr/>
        </p:nvSpPr>
        <p:spPr>
          <a:xfrm>
            <a:off x="2897150" y="3271837"/>
            <a:ext cx="920265" cy="31432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chemeClr val="accent1">
                    <a:lumMod val="75000"/>
                  </a:schemeClr>
                </a:solidFill>
                <a:latin typeface="JetBrains Mono"/>
              </a:rPr>
              <a:t>Compile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965C5BC0-D239-49B2-8BEB-2D7C0E67465C}"/>
              </a:ext>
            </a:extLst>
          </p:cNvPr>
          <p:cNvSpPr/>
          <p:nvPr/>
        </p:nvSpPr>
        <p:spPr>
          <a:xfrm>
            <a:off x="2046664" y="4023062"/>
            <a:ext cx="2620644" cy="36518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dirty="0">
                <a:solidFill>
                  <a:srgbClr val="CC7832"/>
                </a:solidFill>
                <a:effectLst/>
                <a:latin typeface="JetBrains Mono"/>
              </a:rPr>
              <a:t>&gt; </a:t>
            </a:r>
            <a:r>
              <a:rPr lang="en-AU" sz="900" dirty="0">
                <a:solidFill>
                  <a:srgbClr val="CC7832"/>
                </a:solidFill>
                <a:effectLst/>
                <a:latin typeface="Oxygen" panose="02000503000000000000" pitchFamily="2" charset="0"/>
              </a:rPr>
              <a:t>Byte code (</a:t>
            </a:r>
            <a:r>
              <a:rPr lang="en-AU" sz="900" dirty="0">
                <a:solidFill>
                  <a:srgbClr val="CC7832"/>
                </a:solidFill>
                <a:latin typeface="Oxygen" panose="02000503000000000000" pitchFamily="2" charset="0"/>
              </a:rPr>
              <a:t>o’s and 1’s)</a:t>
            </a:r>
          </a:p>
          <a:p>
            <a:r>
              <a:rPr lang="en-AU" sz="900" dirty="0">
                <a:solidFill>
                  <a:srgbClr val="CC7832"/>
                </a:solidFill>
                <a:latin typeface="Oxygen" panose="02000503000000000000" pitchFamily="2" charset="0"/>
              </a:rPr>
              <a:t>&gt; </a:t>
            </a:r>
            <a:r>
              <a:rPr lang="en-AU" sz="900" dirty="0">
                <a:solidFill>
                  <a:srgbClr val="CC7832"/>
                </a:solidFill>
                <a:effectLst/>
                <a:latin typeface="Oxygen" panose="02000503000000000000" pitchFamily="2" charset="0"/>
              </a:rPr>
              <a:t>Portable to any OS (Win/Linux/Android/Mac)</a:t>
            </a:r>
            <a:endParaRPr lang="en-AU" sz="900" dirty="0">
              <a:solidFill>
                <a:srgbClr val="A9B7C6"/>
              </a:solidFill>
              <a:effectLst/>
              <a:latin typeface="Oxygen" panose="02000503000000000000" pitchFamily="2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A7B1BCC4-C91A-49F2-82BB-84FA72878D75}"/>
              </a:ext>
            </a:extLst>
          </p:cNvPr>
          <p:cNvSpPr/>
          <p:nvPr/>
        </p:nvSpPr>
        <p:spPr>
          <a:xfrm>
            <a:off x="2046664" y="3801036"/>
            <a:ext cx="2620644" cy="213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 err="1"/>
              <a:t>Main.class</a:t>
            </a:r>
            <a:endParaRPr lang="en-AU" sz="1400" dirty="0"/>
          </a:p>
        </p:txBody>
      </p:sp>
      <p:sp>
        <p:nvSpPr>
          <p:cNvPr id="30" name="Arrow: Down 29">
            <a:extLst>
              <a:ext uri="{FF2B5EF4-FFF2-40B4-BE49-F238E27FC236}">
                <a16:creationId xmlns:a16="http://schemas.microsoft.com/office/drawing/2014/main" xmlns="" id="{3DE79B8C-B6E4-4E70-8CBC-FDA10F5C8F2B}"/>
              </a:ext>
            </a:extLst>
          </p:cNvPr>
          <p:cNvSpPr/>
          <p:nvPr/>
        </p:nvSpPr>
        <p:spPr>
          <a:xfrm>
            <a:off x="3101789" y="4388246"/>
            <a:ext cx="510988" cy="1313060"/>
          </a:xfrm>
          <a:prstGeom prst="downArrow">
            <a:avLst>
              <a:gd name="adj1" fmla="val 50000"/>
              <a:gd name="adj2" fmla="val 289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754700D2-5E01-4247-9879-97C7590D7579}"/>
              </a:ext>
            </a:extLst>
          </p:cNvPr>
          <p:cNvSpPr/>
          <p:nvPr/>
        </p:nvSpPr>
        <p:spPr>
          <a:xfrm>
            <a:off x="2897150" y="5134133"/>
            <a:ext cx="920265" cy="31432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chemeClr val="accent1">
                    <a:lumMod val="75000"/>
                  </a:schemeClr>
                </a:solidFill>
                <a:latin typeface="JetBrains Mono"/>
              </a:rPr>
              <a:t>Run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xmlns="" id="{163910D5-C953-43F3-9F0E-6643B54DECF7}"/>
              </a:ext>
            </a:extLst>
          </p:cNvPr>
          <p:cNvSpPr/>
          <p:nvPr/>
        </p:nvSpPr>
        <p:spPr>
          <a:xfrm>
            <a:off x="1933703" y="3289808"/>
            <a:ext cx="758810" cy="3143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chemeClr val="accent1">
                    <a:lumMod val="75000"/>
                  </a:schemeClr>
                </a:solidFill>
                <a:latin typeface="JetBrains Mono"/>
              </a:rPr>
              <a:t>JDK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xmlns="" id="{1270B330-D1E4-443A-AF54-D135E85547CC}"/>
              </a:ext>
            </a:extLst>
          </p:cNvPr>
          <p:cNvSpPr/>
          <p:nvPr/>
        </p:nvSpPr>
        <p:spPr>
          <a:xfrm>
            <a:off x="1933703" y="1522633"/>
            <a:ext cx="758810" cy="3143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chemeClr val="accent1">
                    <a:lumMod val="75000"/>
                  </a:schemeClr>
                </a:solidFill>
                <a:latin typeface="JetBrains Mono"/>
              </a:rPr>
              <a:t>IDE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xmlns="" id="{D04DA425-BD96-448A-853F-828C2C82A04B}"/>
              </a:ext>
            </a:extLst>
          </p:cNvPr>
          <p:cNvSpPr/>
          <p:nvPr/>
        </p:nvSpPr>
        <p:spPr>
          <a:xfrm>
            <a:off x="1908447" y="5166193"/>
            <a:ext cx="758810" cy="3143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chemeClr val="accent1">
                    <a:lumMod val="75000"/>
                  </a:schemeClr>
                </a:solidFill>
                <a:latin typeface="JetBrains Mono"/>
              </a:rPr>
              <a:t>JVM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xmlns="" id="{D34E9A21-1A58-46AB-9B04-B395A902D5FE}"/>
              </a:ext>
            </a:extLst>
          </p:cNvPr>
          <p:cNvSpPr/>
          <p:nvPr/>
        </p:nvSpPr>
        <p:spPr>
          <a:xfrm>
            <a:off x="2041448" y="4607722"/>
            <a:ext cx="2620644" cy="31432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>
                <a:solidFill>
                  <a:schemeClr val="accent1">
                    <a:lumMod val="75000"/>
                  </a:schemeClr>
                </a:solidFill>
                <a:latin typeface="JetBrains Mono"/>
              </a:rPr>
              <a:t>Port to Any Device Running Java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xmlns="" id="{2E06A917-F00D-45FD-BC29-B104B39745B8}"/>
              </a:ext>
            </a:extLst>
          </p:cNvPr>
          <p:cNvSpPr/>
          <p:nvPr/>
        </p:nvSpPr>
        <p:spPr>
          <a:xfrm>
            <a:off x="6095998" y="1674356"/>
            <a:ext cx="5404435" cy="2263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/>
              <a:t>JVM Running as Windows Process</a:t>
            </a:r>
          </a:p>
        </p:txBody>
      </p:sp>
    </p:spTree>
    <p:extLst>
      <p:ext uri="{BB962C8B-B14F-4D97-AF65-F5344CB8AC3E}">
        <p14:creationId xmlns:p14="http://schemas.microsoft.com/office/powerpoint/2010/main" xmlns="" val="4256432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583FBC17-A62F-4E87-B8DE-0F79DF4336A0}"/>
              </a:ext>
            </a:extLst>
          </p:cNvPr>
          <p:cNvSpPr/>
          <p:nvPr/>
        </p:nvSpPr>
        <p:spPr>
          <a:xfrm>
            <a:off x="3824624" y="5691"/>
            <a:ext cx="8367376" cy="7706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800" dirty="0">
              <a:solidFill>
                <a:schemeClr val="bg1">
                  <a:lumMod val="50000"/>
                </a:schemeClr>
              </a:solidFill>
              <a:latin typeface="Oxygen" panose="02000503000000000000" pitchFamily="2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C587FE1B-2243-4627-BC52-851BDA62444B}"/>
              </a:ext>
            </a:extLst>
          </p:cNvPr>
          <p:cNvGrpSpPr/>
          <p:nvPr/>
        </p:nvGrpSpPr>
        <p:grpSpPr>
          <a:xfrm>
            <a:off x="687804" y="156881"/>
            <a:ext cx="2471777" cy="1145371"/>
            <a:chOff x="4600575" y="2600315"/>
            <a:chExt cx="2990850" cy="1385897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xmlns="" id="{0F2E3E05-4A48-4C06-BA49-75E2E366C7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00575" y="2871787"/>
              <a:ext cx="2990850" cy="1114425"/>
            </a:xfrm>
            <a:prstGeom prst="rect">
              <a:avLst/>
            </a:prstGeom>
          </p:spPr>
        </p:pic>
        <p:sp>
          <p:nvSpPr>
            <p:cNvPr id="21" name="Freeform 22">
              <a:extLst>
                <a:ext uri="{FF2B5EF4-FFF2-40B4-BE49-F238E27FC236}">
                  <a16:creationId xmlns:a16="http://schemas.microsoft.com/office/drawing/2014/main" xmlns="" id="{8413CF68-A7E3-43A0-B613-5438D5382AB1}"/>
                </a:ext>
              </a:extLst>
            </p:cNvPr>
            <p:cNvSpPr/>
            <p:nvPr/>
          </p:nvSpPr>
          <p:spPr>
            <a:xfrm>
              <a:off x="4739363" y="2600315"/>
              <a:ext cx="971569" cy="971569"/>
            </a:xfrm>
            <a:custGeom>
              <a:avLst/>
              <a:gdLst>
                <a:gd name="connsiteX0" fmla="*/ 1080000 w 2160000"/>
                <a:gd name="connsiteY0" fmla="*/ 0 h 2160000"/>
                <a:gd name="connsiteX1" fmla="*/ 2154424 w 2160000"/>
                <a:gd name="connsiteY1" fmla="*/ 969576 h 2160000"/>
                <a:gd name="connsiteX2" fmla="*/ 2157027 w 2160000"/>
                <a:gd name="connsiteY2" fmla="*/ 1021127 h 2160000"/>
                <a:gd name="connsiteX3" fmla="*/ 2159999 w 2160000"/>
                <a:gd name="connsiteY3" fmla="*/ 1021127 h 2160000"/>
                <a:gd name="connsiteX4" fmla="*/ 2159999 w 2160000"/>
                <a:gd name="connsiteY4" fmla="*/ 1079980 h 2160000"/>
                <a:gd name="connsiteX5" fmla="*/ 2160000 w 2160000"/>
                <a:gd name="connsiteY5" fmla="*/ 1080000 h 2160000"/>
                <a:gd name="connsiteX6" fmla="*/ 2159999 w 2160000"/>
                <a:gd name="connsiteY6" fmla="*/ 1080021 h 2160000"/>
                <a:gd name="connsiteX7" fmla="*/ 2159999 w 2160000"/>
                <a:gd name="connsiteY7" fmla="*/ 1716639 h 2160000"/>
                <a:gd name="connsiteX8" fmla="*/ 2157838 w 2160000"/>
                <a:gd name="connsiteY8" fmla="*/ 1716639 h 2160000"/>
                <a:gd name="connsiteX9" fmla="*/ 2160000 w 2160000"/>
                <a:gd name="connsiteY9" fmla="*/ 1738544 h 2160000"/>
                <a:gd name="connsiteX10" fmla="*/ 1891921 w 2160000"/>
                <a:gd name="connsiteY10" fmla="*/ 2012333 h 2160000"/>
                <a:gd name="connsiteX11" fmla="*/ 1623842 w 2160000"/>
                <a:gd name="connsiteY11" fmla="*/ 1738544 h 2160000"/>
                <a:gd name="connsiteX12" fmla="*/ 1626005 w 2160000"/>
                <a:gd name="connsiteY12" fmla="*/ 1716639 h 2160000"/>
                <a:gd name="connsiteX13" fmla="*/ 1620298 w 2160000"/>
                <a:gd name="connsiteY13" fmla="*/ 1716639 h 2160000"/>
                <a:gd name="connsiteX14" fmla="*/ 1620298 w 2160000"/>
                <a:gd name="connsiteY14" fmla="*/ 1090950 h 2160000"/>
                <a:gd name="connsiteX15" fmla="*/ 1618898 w 2160000"/>
                <a:gd name="connsiteY15" fmla="*/ 1090937 h 2160000"/>
                <a:gd name="connsiteX16" fmla="*/ 1620000 w 2160000"/>
                <a:gd name="connsiteY16" fmla="*/ 1080000 h 2160000"/>
                <a:gd name="connsiteX17" fmla="*/ 1080000 w 2160000"/>
                <a:gd name="connsiteY17" fmla="*/ 540000 h 2160000"/>
                <a:gd name="connsiteX18" fmla="*/ 540000 w 2160000"/>
                <a:gd name="connsiteY18" fmla="*/ 1080000 h 2160000"/>
                <a:gd name="connsiteX19" fmla="*/ 1080000 w 2160000"/>
                <a:gd name="connsiteY19" fmla="*/ 1620000 h 2160000"/>
                <a:gd name="connsiteX20" fmla="*/ 1172144 w 2160000"/>
                <a:gd name="connsiteY20" fmla="*/ 1610711 h 2160000"/>
                <a:gd name="connsiteX21" fmla="*/ 1192722 w 2160000"/>
                <a:gd name="connsiteY21" fmla="*/ 1599542 h 2160000"/>
                <a:gd name="connsiteX22" fmla="*/ 1205334 w 2160000"/>
                <a:gd name="connsiteY22" fmla="*/ 1595627 h 2160000"/>
                <a:gd name="connsiteX23" fmla="*/ 1218649 w 2160000"/>
                <a:gd name="connsiteY23" fmla="*/ 1594482 h 2160000"/>
                <a:gd name="connsiteX24" fmla="*/ 1273176 w 2160000"/>
                <a:gd name="connsiteY24" fmla="*/ 1581875 h 2160000"/>
                <a:gd name="connsiteX25" fmla="*/ 1277433 w 2160000"/>
                <a:gd name="connsiteY25" fmla="*/ 1580379 h 2160000"/>
                <a:gd name="connsiteX26" fmla="*/ 1297818 w 2160000"/>
                <a:gd name="connsiteY26" fmla="*/ 1578324 h 2160000"/>
                <a:gd name="connsiteX27" fmla="*/ 1567818 w 2160000"/>
                <a:gd name="connsiteY27" fmla="*/ 1848324 h 2160000"/>
                <a:gd name="connsiteX28" fmla="*/ 1469563 w 2160000"/>
                <a:gd name="connsiteY28" fmla="*/ 2056669 h 2160000"/>
                <a:gd name="connsiteX29" fmla="*/ 1412948 w 2160000"/>
                <a:gd name="connsiteY29" fmla="*/ 2091019 h 2160000"/>
                <a:gd name="connsiteX30" fmla="*/ 1398272 w 2160000"/>
                <a:gd name="connsiteY30" fmla="*/ 2101498 h 2160000"/>
                <a:gd name="connsiteX31" fmla="*/ 1374464 w 2160000"/>
                <a:gd name="connsiteY31" fmla="*/ 2110955 h 2160000"/>
                <a:gd name="connsiteX32" fmla="*/ 1376211 w 2160000"/>
                <a:gd name="connsiteY32" fmla="*/ 2117860 h 2160000"/>
                <a:gd name="connsiteX33" fmla="*/ 1321962 w 2160000"/>
                <a:gd name="connsiteY33" fmla="*/ 2131809 h 2160000"/>
                <a:gd name="connsiteX34" fmla="*/ 1306247 w 2160000"/>
                <a:gd name="connsiteY34" fmla="*/ 2138051 h 2160000"/>
                <a:gd name="connsiteX35" fmla="*/ 1267530 w 2160000"/>
                <a:gd name="connsiteY35" fmla="*/ 2142656 h 2160000"/>
                <a:gd name="connsiteX36" fmla="*/ 1190424 w 2160000"/>
                <a:gd name="connsiteY36" fmla="*/ 2154424 h 2160000"/>
                <a:gd name="connsiteX37" fmla="*/ 1080000 w 2160000"/>
                <a:gd name="connsiteY37" fmla="*/ 2160000 h 2160000"/>
                <a:gd name="connsiteX38" fmla="*/ 0 w 2160000"/>
                <a:gd name="connsiteY38" fmla="*/ 1080000 h 2160000"/>
                <a:gd name="connsiteX39" fmla="*/ 1080000 w 2160000"/>
                <a:gd name="connsiteY39" fmla="*/ 0 h 21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2160000" h="2160000">
                  <a:moveTo>
                    <a:pt x="1080000" y="0"/>
                  </a:moveTo>
                  <a:cubicBezTo>
                    <a:pt x="1639189" y="0"/>
                    <a:pt x="2099117" y="424979"/>
                    <a:pt x="2154424" y="969576"/>
                  </a:cubicBezTo>
                  <a:lnTo>
                    <a:pt x="2157027" y="1021127"/>
                  </a:lnTo>
                  <a:lnTo>
                    <a:pt x="2159999" y="1021127"/>
                  </a:lnTo>
                  <a:lnTo>
                    <a:pt x="2159999" y="1079980"/>
                  </a:lnTo>
                  <a:lnTo>
                    <a:pt x="2160000" y="1080000"/>
                  </a:lnTo>
                  <a:lnTo>
                    <a:pt x="2159999" y="1080021"/>
                  </a:lnTo>
                  <a:lnTo>
                    <a:pt x="2159999" y="1716639"/>
                  </a:lnTo>
                  <a:lnTo>
                    <a:pt x="2157838" y="1716639"/>
                  </a:lnTo>
                  <a:lnTo>
                    <a:pt x="2160000" y="1738544"/>
                  </a:lnTo>
                  <a:cubicBezTo>
                    <a:pt x="2160000" y="1889753"/>
                    <a:pt x="2039977" y="2012333"/>
                    <a:pt x="1891921" y="2012333"/>
                  </a:cubicBezTo>
                  <a:cubicBezTo>
                    <a:pt x="1743865" y="2012333"/>
                    <a:pt x="1623842" y="1889753"/>
                    <a:pt x="1623842" y="1738544"/>
                  </a:cubicBezTo>
                  <a:lnTo>
                    <a:pt x="1626005" y="1716639"/>
                  </a:lnTo>
                  <a:lnTo>
                    <a:pt x="1620298" y="1716639"/>
                  </a:lnTo>
                  <a:lnTo>
                    <a:pt x="1620298" y="1090950"/>
                  </a:lnTo>
                  <a:lnTo>
                    <a:pt x="1618898" y="1090937"/>
                  </a:lnTo>
                  <a:lnTo>
                    <a:pt x="1620000" y="1080000"/>
                  </a:lnTo>
                  <a:cubicBezTo>
                    <a:pt x="1620000" y="781766"/>
                    <a:pt x="1378234" y="540000"/>
                    <a:pt x="1080000" y="540000"/>
                  </a:cubicBezTo>
                  <a:cubicBezTo>
                    <a:pt x="781766" y="540000"/>
                    <a:pt x="540000" y="781766"/>
                    <a:pt x="540000" y="1080000"/>
                  </a:cubicBezTo>
                  <a:cubicBezTo>
                    <a:pt x="540000" y="1378234"/>
                    <a:pt x="781766" y="1620000"/>
                    <a:pt x="1080000" y="1620000"/>
                  </a:cubicBezTo>
                  <a:lnTo>
                    <a:pt x="1172144" y="1610711"/>
                  </a:lnTo>
                  <a:lnTo>
                    <a:pt x="1192722" y="1599542"/>
                  </a:lnTo>
                  <a:lnTo>
                    <a:pt x="1205334" y="1595627"/>
                  </a:lnTo>
                  <a:lnTo>
                    <a:pt x="1218649" y="1594482"/>
                  </a:lnTo>
                  <a:cubicBezTo>
                    <a:pt x="1237851" y="1591023"/>
                    <a:pt x="1256099" y="1586790"/>
                    <a:pt x="1273176" y="1581875"/>
                  </a:cubicBezTo>
                  <a:lnTo>
                    <a:pt x="1277433" y="1580379"/>
                  </a:lnTo>
                  <a:lnTo>
                    <a:pt x="1297818" y="1578324"/>
                  </a:lnTo>
                  <a:cubicBezTo>
                    <a:pt x="1446935" y="1578324"/>
                    <a:pt x="1567818" y="1699207"/>
                    <a:pt x="1567818" y="1848324"/>
                  </a:cubicBezTo>
                  <a:cubicBezTo>
                    <a:pt x="1567818" y="1932202"/>
                    <a:pt x="1529570" y="2007147"/>
                    <a:pt x="1469563" y="2056669"/>
                  </a:cubicBezTo>
                  <a:lnTo>
                    <a:pt x="1412948" y="2091019"/>
                  </a:lnTo>
                  <a:lnTo>
                    <a:pt x="1398272" y="2101498"/>
                  </a:lnTo>
                  <a:lnTo>
                    <a:pt x="1374464" y="2110955"/>
                  </a:lnTo>
                  <a:lnTo>
                    <a:pt x="1376211" y="2117860"/>
                  </a:lnTo>
                  <a:lnTo>
                    <a:pt x="1321962" y="2131809"/>
                  </a:lnTo>
                  <a:lnTo>
                    <a:pt x="1306247" y="2138051"/>
                  </a:lnTo>
                  <a:lnTo>
                    <a:pt x="1267530" y="2142656"/>
                  </a:lnTo>
                  <a:lnTo>
                    <a:pt x="1190424" y="2154424"/>
                  </a:lnTo>
                  <a:cubicBezTo>
                    <a:pt x="1154118" y="2158111"/>
                    <a:pt x="1117280" y="2160000"/>
                    <a:pt x="1080000" y="2160000"/>
                  </a:cubicBezTo>
                  <a:cubicBezTo>
                    <a:pt x="483532" y="2160000"/>
                    <a:pt x="0" y="1676468"/>
                    <a:pt x="0" y="1080000"/>
                  </a:cubicBezTo>
                  <a:cubicBezTo>
                    <a:pt x="0" y="483532"/>
                    <a:pt x="483532" y="0"/>
                    <a:pt x="1080000" y="0"/>
                  </a:cubicBezTo>
                  <a:close/>
                </a:path>
              </a:pathLst>
            </a:custGeom>
            <a:solidFill>
              <a:srgbClr val="FF8C52"/>
            </a:solidFill>
            <a:ln>
              <a:solidFill>
                <a:srgbClr val="FF8C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latin typeface="Oxygen" panose="02000503000000000000" pitchFamily="2" charset="0"/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97653B96-F2E2-406B-A513-F42319FDB50F}"/>
              </a:ext>
            </a:extLst>
          </p:cNvPr>
          <p:cNvSpPr txBox="1"/>
          <p:nvPr/>
        </p:nvSpPr>
        <p:spPr>
          <a:xfrm>
            <a:off x="4698840" y="156881"/>
            <a:ext cx="3764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chemeClr val="bg2">
                    <a:lumMod val="75000"/>
                  </a:schemeClr>
                </a:solidFill>
                <a:latin typeface="Oxygen" panose="02000503000000000000" pitchFamily="2" charset="0"/>
                <a:cs typeface="Arial" panose="020B0604020202020204" pitchFamily="34" charset="0"/>
              </a:rPr>
              <a:t>Variables, Data Types and Arrays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E02B0EB1-C543-469A-90DE-9FA0F478E35F}"/>
              </a:ext>
            </a:extLst>
          </p:cNvPr>
          <p:cNvSpPr/>
          <p:nvPr/>
        </p:nvSpPr>
        <p:spPr>
          <a:xfrm>
            <a:off x="0" y="6543676"/>
            <a:ext cx="121920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                                                                                                                            </a:t>
            </a:r>
            <a:r>
              <a:rPr lang="en-US" sz="800" b="1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 </a:t>
            </a:r>
            <a:r>
              <a:rPr lang="en-US" sz="800" b="1" dirty="0">
                <a:solidFill>
                  <a:srgbClr val="FF8C52"/>
                </a:solidFill>
                <a:latin typeface="Oxygen" panose="02000503000000000000" pitchFamily="2" charset="0"/>
              </a:rPr>
              <a:t>CONCEPTION      &gt;&gt;      PRACTICE        &gt;&gt;        CONFIDENCE      &gt;&gt;       HIGHEST GRADES</a:t>
            </a:r>
            <a:r>
              <a:rPr lang="en-US" sz="800" dirty="0">
                <a:solidFill>
                  <a:srgbClr val="FF8C52"/>
                </a:solidFill>
                <a:latin typeface="Oxygen" panose="02000503000000000000" pitchFamily="2" charset="0"/>
              </a:rPr>
              <a:t>                                                                             </a:t>
            </a:r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© </a:t>
            </a:r>
            <a:r>
              <a:rPr lang="pt-BR" sz="7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PROTECTED ANODIAM 2023     ||     PRIVATE &amp; CONFIDENTIAL</a:t>
            </a:r>
            <a:endParaRPr lang="en-AU" sz="700" dirty="0">
              <a:solidFill>
                <a:schemeClr val="bg1">
                  <a:lumMod val="50000"/>
                </a:schemeClr>
              </a:solidFill>
              <a:latin typeface="Oxygen" panose="02000503000000000000" pitchFamily="2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5AC50144-AF05-C85A-104D-1288F48190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50950" y="3429000"/>
            <a:ext cx="3994150" cy="2582465"/>
          </a:xfrm>
          <a:prstGeom prst="rect">
            <a:avLst/>
          </a:prstGeom>
        </p:spPr>
      </p:pic>
      <p:pic>
        <p:nvPicPr>
          <p:cNvPr id="11" name="Picture 10" descr="Variables-in-Java-1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88777" y="1310393"/>
            <a:ext cx="3819717" cy="1924319"/>
          </a:xfrm>
          <a:prstGeom prst="rect">
            <a:avLst/>
          </a:prstGeom>
        </p:spPr>
      </p:pic>
      <p:pic>
        <p:nvPicPr>
          <p:cNvPr id="12" name="Picture 11" descr="DataTypes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373965" y="1634404"/>
            <a:ext cx="6666119" cy="4327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40587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583FBC17-A62F-4E87-B8DE-0F79DF4336A0}"/>
              </a:ext>
            </a:extLst>
          </p:cNvPr>
          <p:cNvSpPr/>
          <p:nvPr/>
        </p:nvSpPr>
        <p:spPr>
          <a:xfrm>
            <a:off x="3824624" y="5691"/>
            <a:ext cx="8367376" cy="7706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800" dirty="0">
              <a:solidFill>
                <a:schemeClr val="bg1">
                  <a:lumMod val="50000"/>
                </a:schemeClr>
              </a:solidFill>
              <a:latin typeface="Oxygen" panose="02000503000000000000" pitchFamily="2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C587FE1B-2243-4627-BC52-851BDA62444B}"/>
              </a:ext>
            </a:extLst>
          </p:cNvPr>
          <p:cNvGrpSpPr/>
          <p:nvPr/>
        </p:nvGrpSpPr>
        <p:grpSpPr>
          <a:xfrm>
            <a:off x="687804" y="156881"/>
            <a:ext cx="2471777" cy="1145371"/>
            <a:chOff x="4600575" y="2600315"/>
            <a:chExt cx="2990850" cy="1385897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xmlns="" id="{0F2E3E05-4A48-4C06-BA49-75E2E366C7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00575" y="2871787"/>
              <a:ext cx="2990850" cy="1114425"/>
            </a:xfrm>
            <a:prstGeom prst="rect">
              <a:avLst/>
            </a:prstGeom>
          </p:spPr>
        </p:pic>
        <p:sp>
          <p:nvSpPr>
            <p:cNvPr id="21" name="Freeform 22">
              <a:extLst>
                <a:ext uri="{FF2B5EF4-FFF2-40B4-BE49-F238E27FC236}">
                  <a16:creationId xmlns:a16="http://schemas.microsoft.com/office/drawing/2014/main" xmlns="" id="{8413CF68-A7E3-43A0-B613-5438D5382AB1}"/>
                </a:ext>
              </a:extLst>
            </p:cNvPr>
            <p:cNvSpPr/>
            <p:nvPr/>
          </p:nvSpPr>
          <p:spPr>
            <a:xfrm>
              <a:off x="4739363" y="2600315"/>
              <a:ext cx="971569" cy="971569"/>
            </a:xfrm>
            <a:custGeom>
              <a:avLst/>
              <a:gdLst>
                <a:gd name="connsiteX0" fmla="*/ 1080000 w 2160000"/>
                <a:gd name="connsiteY0" fmla="*/ 0 h 2160000"/>
                <a:gd name="connsiteX1" fmla="*/ 2154424 w 2160000"/>
                <a:gd name="connsiteY1" fmla="*/ 969576 h 2160000"/>
                <a:gd name="connsiteX2" fmla="*/ 2157027 w 2160000"/>
                <a:gd name="connsiteY2" fmla="*/ 1021127 h 2160000"/>
                <a:gd name="connsiteX3" fmla="*/ 2159999 w 2160000"/>
                <a:gd name="connsiteY3" fmla="*/ 1021127 h 2160000"/>
                <a:gd name="connsiteX4" fmla="*/ 2159999 w 2160000"/>
                <a:gd name="connsiteY4" fmla="*/ 1079980 h 2160000"/>
                <a:gd name="connsiteX5" fmla="*/ 2160000 w 2160000"/>
                <a:gd name="connsiteY5" fmla="*/ 1080000 h 2160000"/>
                <a:gd name="connsiteX6" fmla="*/ 2159999 w 2160000"/>
                <a:gd name="connsiteY6" fmla="*/ 1080021 h 2160000"/>
                <a:gd name="connsiteX7" fmla="*/ 2159999 w 2160000"/>
                <a:gd name="connsiteY7" fmla="*/ 1716639 h 2160000"/>
                <a:gd name="connsiteX8" fmla="*/ 2157838 w 2160000"/>
                <a:gd name="connsiteY8" fmla="*/ 1716639 h 2160000"/>
                <a:gd name="connsiteX9" fmla="*/ 2160000 w 2160000"/>
                <a:gd name="connsiteY9" fmla="*/ 1738544 h 2160000"/>
                <a:gd name="connsiteX10" fmla="*/ 1891921 w 2160000"/>
                <a:gd name="connsiteY10" fmla="*/ 2012333 h 2160000"/>
                <a:gd name="connsiteX11" fmla="*/ 1623842 w 2160000"/>
                <a:gd name="connsiteY11" fmla="*/ 1738544 h 2160000"/>
                <a:gd name="connsiteX12" fmla="*/ 1626005 w 2160000"/>
                <a:gd name="connsiteY12" fmla="*/ 1716639 h 2160000"/>
                <a:gd name="connsiteX13" fmla="*/ 1620298 w 2160000"/>
                <a:gd name="connsiteY13" fmla="*/ 1716639 h 2160000"/>
                <a:gd name="connsiteX14" fmla="*/ 1620298 w 2160000"/>
                <a:gd name="connsiteY14" fmla="*/ 1090950 h 2160000"/>
                <a:gd name="connsiteX15" fmla="*/ 1618898 w 2160000"/>
                <a:gd name="connsiteY15" fmla="*/ 1090937 h 2160000"/>
                <a:gd name="connsiteX16" fmla="*/ 1620000 w 2160000"/>
                <a:gd name="connsiteY16" fmla="*/ 1080000 h 2160000"/>
                <a:gd name="connsiteX17" fmla="*/ 1080000 w 2160000"/>
                <a:gd name="connsiteY17" fmla="*/ 540000 h 2160000"/>
                <a:gd name="connsiteX18" fmla="*/ 540000 w 2160000"/>
                <a:gd name="connsiteY18" fmla="*/ 1080000 h 2160000"/>
                <a:gd name="connsiteX19" fmla="*/ 1080000 w 2160000"/>
                <a:gd name="connsiteY19" fmla="*/ 1620000 h 2160000"/>
                <a:gd name="connsiteX20" fmla="*/ 1172144 w 2160000"/>
                <a:gd name="connsiteY20" fmla="*/ 1610711 h 2160000"/>
                <a:gd name="connsiteX21" fmla="*/ 1192722 w 2160000"/>
                <a:gd name="connsiteY21" fmla="*/ 1599542 h 2160000"/>
                <a:gd name="connsiteX22" fmla="*/ 1205334 w 2160000"/>
                <a:gd name="connsiteY22" fmla="*/ 1595627 h 2160000"/>
                <a:gd name="connsiteX23" fmla="*/ 1218649 w 2160000"/>
                <a:gd name="connsiteY23" fmla="*/ 1594482 h 2160000"/>
                <a:gd name="connsiteX24" fmla="*/ 1273176 w 2160000"/>
                <a:gd name="connsiteY24" fmla="*/ 1581875 h 2160000"/>
                <a:gd name="connsiteX25" fmla="*/ 1277433 w 2160000"/>
                <a:gd name="connsiteY25" fmla="*/ 1580379 h 2160000"/>
                <a:gd name="connsiteX26" fmla="*/ 1297818 w 2160000"/>
                <a:gd name="connsiteY26" fmla="*/ 1578324 h 2160000"/>
                <a:gd name="connsiteX27" fmla="*/ 1567818 w 2160000"/>
                <a:gd name="connsiteY27" fmla="*/ 1848324 h 2160000"/>
                <a:gd name="connsiteX28" fmla="*/ 1469563 w 2160000"/>
                <a:gd name="connsiteY28" fmla="*/ 2056669 h 2160000"/>
                <a:gd name="connsiteX29" fmla="*/ 1412948 w 2160000"/>
                <a:gd name="connsiteY29" fmla="*/ 2091019 h 2160000"/>
                <a:gd name="connsiteX30" fmla="*/ 1398272 w 2160000"/>
                <a:gd name="connsiteY30" fmla="*/ 2101498 h 2160000"/>
                <a:gd name="connsiteX31" fmla="*/ 1374464 w 2160000"/>
                <a:gd name="connsiteY31" fmla="*/ 2110955 h 2160000"/>
                <a:gd name="connsiteX32" fmla="*/ 1376211 w 2160000"/>
                <a:gd name="connsiteY32" fmla="*/ 2117860 h 2160000"/>
                <a:gd name="connsiteX33" fmla="*/ 1321962 w 2160000"/>
                <a:gd name="connsiteY33" fmla="*/ 2131809 h 2160000"/>
                <a:gd name="connsiteX34" fmla="*/ 1306247 w 2160000"/>
                <a:gd name="connsiteY34" fmla="*/ 2138051 h 2160000"/>
                <a:gd name="connsiteX35" fmla="*/ 1267530 w 2160000"/>
                <a:gd name="connsiteY35" fmla="*/ 2142656 h 2160000"/>
                <a:gd name="connsiteX36" fmla="*/ 1190424 w 2160000"/>
                <a:gd name="connsiteY36" fmla="*/ 2154424 h 2160000"/>
                <a:gd name="connsiteX37" fmla="*/ 1080000 w 2160000"/>
                <a:gd name="connsiteY37" fmla="*/ 2160000 h 2160000"/>
                <a:gd name="connsiteX38" fmla="*/ 0 w 2160000"/>
                <a:gd name="connsiteY38" fmla="*/ 1080000 h 2160000"/>
                <a:gd name="connsiteX39" fmla="*/ 1080000 w 2160000"/>
                <a:gd name="connsiteY39" fmla="*/ 0 h 21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2160000" h="2160000">
                  <a:moveTo>
                    <a:pt x="1080000" y="0"/>
                  </a:moveTo>
                  <a:cubicBezTo>
                    <a:pt x="1639189" y="0"/>
                    <a:pt x="2099117" y="424979"/>
                    <a:pt x="2154424" y="969576"/>
                  </a:cubicBezTo>
                  <a:lnTo>
                    <a:pt x="2157027" y="1021127"/>
                  </a:lnTo>
                  <a:lnTo>
                    <a:pt x="2159999" y="1021127"/>
                  </a:lnTo>
                  <a:lnTo>
                    <a:pt x="2159999" y="1079980"/>
                  </a:lnTo>
                  <a:lnTo>
                    <a:pt x="2160000" y="1080000"/>
                  </a:lnTo>
                  <a:lnTo>
                    <a:pt x="2159999" y="1080021"/>
                  </a:lnTo>
                  <a:lnTo>
                    <a:pt x="2159999" y="1716639"/>
                  </a:lnTo>
                  <a:lnTo>
                    <a:pt x="2157838" y="1716639"/>
                  </a:lnTo>
                  <a:lnTo>
                    <a:pt x="2160000" y="1738544"/>
                  </a:lnTo>
                  <a:cubicBezTo>
                    <a:pt x="2160000" y="1889753"/>
                    <a:pt x="2039977" y="2012333"/>
                    <a:pt x="1891921" y="2012333"/>
                  </a:cubicBezTo>
                  <a:cubicBezTo>
                    <a:pt x="1743865" y="2012333"/>
                    <a:pt x="1623842" y="1889753"/>
                    <a:pt x="1623842" y="1738544"/>
                  </a:cubicBezTo>
                  <a:lnTo>
                    <a:pt x="1626005" y="1716639"/>
                  </a:lnTo>
                  <a:lnTo>
                    <a:pt x="1620298" y="1716639"/>
                  </a:lnTo>
                  <a:lnTo>
                    <a:pt x="1620298" y="1090950"/>
                  </a:lnTo>
                  <a:lnTo>
                    <a:pt x="1618898" y="1090937"/>
                  </a:lnTo>
                  <a:lnTo>
                    <a:pt x="1620000" y="1080000"/>
                  </a:lnTo>
                  <a:cubicBezTo>
                    <a:pt x="1620000" y="781766"/>
                    <a:pt x="1378234" y="540000"/>
                    <a:pt x="1080000" y="540000"/>
                  </a:cubicBezTo>
                  <a:cubicBezTo>
                    <a:pt x="781766" y="540000"/>
                    <a:pt x="540000" y="781766"/>
                    <a:pt x="540000" y="1080000"/>
                  </a:cubicBezTo>
                  <a:cubicBezTo>
                    <a:pt x="540000" y="1378234"/>
                    <a:pt x="781766" y="1620000"/>
                    <a:pt x="1080000" y="1620000"/>
                  </a:cubicBezTo>
                  <a:lnTo>
                    <a:pt x="1172144" y="1610711"/>
                  </a:lnTo>
                  <a:lnTo>
                    <a:pt x="1192722" y="1599542"/>
                  </a:lnTo>
                  <a:lnTo>
                    <a:pt x="1205334" y="1595627"/>
                  </a:lnTo>
                  <a:lnTo>
                    <a:pt x="1218649" y="1594482"/>
                  </a:lnTo>
                  <a:cubicBezTo>
                    <a:pt x="1237851" y="1591023"/>
                    <a:pt x="1256099" y="1586790"/>
                    <a:pt x="1273176" y="1581875"/>
                  </a:cubicBezTo>
                  <a:lnTo>
                    <a:pt x="1277433" y="1580379"/>
                  </a:lnTo>
                  <a:lnTo>
                    <a:pt x="1297818" y="1578324"/>
                  </a:lnTo>
                  <a:cubicBezTo>
                    <a:pt x="1446935" y="1578324"/>
                    <a:pt x="1567818" y="1699207"/>
                    <a:pt x="1567818" y="1848324"/>
                  </a:cubicBezTo>
                  <a:cubicBezTo>
                    <a:pt x="1567818" y="1932202"/>
                    <a:pt x="1529570" y="2007147"/>
                    <a:pt x="1469563" y="2056669"/>
                  </a:cubicBezTo>
                  <a:lnTo>
                    <a:pt x="1412948" y="2091019"/>
                  </a:lnTo>
                  <a:lnTo>
                    <a:pt x="1398272" y="2101498"/>
                  </a:lnTo>
                  <a:lnTo>
                    <a:pt x="1374464" y="2110955"/>
                  </a:lnTo>
                  <a:lnTo>
                    <a:pt x="1376211" y="2117860"/>
                  </a:lnTo>
                  <a:lnTo>
                    <a:pt x="1321962" y="2131809"/>
                  </a:lnTo>
                  <a:lnTo>
                    <a:pt x="1306247" y="2138051"/>
                  </a:lnTo>
                  <a:lnTo>
                    <a:pt x="1267530" y="2142656"/>
                  </a:lnTo>
                  <a:lnTo>
                    <a:pt x="1190424" y="2154424"/>
                  </a:lnTo>
                  <a:cubicBezTo>
                    <a:pt x="1154118" y="2158111"/>
                    <a:pt x="1117280" y="2160000"/>
                    <a:pt x="1080000" y="2160000"/>
                  </a:cubicBezTo>
                  <a:cubicBezTo>
                    <a:pt x="483532" y="2160000"/>
                    <a:pt x="0" y="1676468"/>
                    <a:pt x="0" y="1080000"/>
                  </a:cubicBezTo>
                  <a:cubicBezTo>
                    <a:pt x="0" y="483532"/>
                    <a:pt x="483532" y="0"/>
                    <a:pt x="1080000" y="0"/>
                  </a:cubicBezTo>
                  <a:close/>
                </a:path>
              </a:pathLst>
            </a:custGeom>
            <a:solidFill>
              <a:srgbClr val="FF8C52"/>
            </a:solidFill>
            <a:ln>
              <a:solidFill>
                <a:srgbClr val="FF8C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latin typeface="Oxygen" panose="02000503000000000000" pitchFamily="2" charset="0"/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97653B96-F2E2-406B-A513-F42319FDB50F}"/>
              </a:ext>
            </a:extLst>
          </p:cNvPr>
          <p:cNvSpPr txBox="1"/>
          <p:nvPr/>
        </p:nvSpPr>
        <p:spPr>
          <a:xfrm>
            <a:off x="4698840" y="156881"/>
            <a:ext cx="4411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smtClean="0">
                <a:solidFill>
                  <a:schemeClr val="bg2">
                    <a:lumMod val="75000"/>
                  </a:schemeClr>
                </a:solidFill>
                <a:latin typeface="Oxygen" panose="02000503000000000000" pitchFamily="2" charset="0"/>
                <a:cs typeface="Arial" panose="020B0604020202020204" pitchFamily="34" charset="0"/>
              </a:rPr>
              <a:t>Control Flow Statements and Methods</a:t>
            </a:r>
            <a:endParaRPr lang="en-AU" b="1" dirty="0">
              <a:solidFill>
                <a:schemeClr val="bg2">
                  <a:lumMod val="75000"/>
                </a:schemeClr>
              </a:solidFill>
              <a:latin typeface="Oxygen" panose="02000503000000000000" pitchFamily="2" charset="0"/>
              <a:cs typeface="Arial" panose="020B0604020202020204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E02B0EB1-C543-469A-90DE-9FA0F478E35F}"/>
              </a:ext>
            </a:extLst>
          </p:cNvPr>
          <p:cNvSpPr/>
          <p:nvPr/>
        </p:nvSpPr>
        <p:spPr>
          <a:xfrm>
            <a:off x="0" y="6543676"/>
            <a:ext cx="121920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                                                                                                                            </a:t>
            </a:r>
            <a:r>
              <a:rPr lang="en-US" sz="800" b="1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 </a:t>
            </a:r>
            <a:r>
              <a:rPr lang="en-US" sz="800" b="1" dirty="0">
                <a:solidFill>
                  <a:srgbClr val="FF8C52"/>
                </a:solidFill>
                <a:latin typeface="Oxygen" panose="02000503000000000000" pitchFamily="2" charset="0"/>
              </a:rPr>
              <a:t>CONCEPTION      &gt;&gt;      PRACTICE        &gt;&gt;        CONFIDENCE      &gt;&gt;       HIGHEST GRADES</a:t>
            </a:r>
            <a:r>
              <a:rPr lang="en-US" sz="800" dirty="0">
                <a:solidFill>
                  <a:srgbClr val="FF8C52"/>
                </a:solidFill>
                <a:latin typeface="Oxygen" panose="02000503000000000000" pitchFamily="2" charset="0"/>
              </a:rPr>
              <a:t>                                                                             </a:t>
            </a:r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© </a:t>
            </a:r>
            <a:r>
              <a:rPr lang="pt-BR" sz="7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PROTECTED ANODIAM 2023     ||     PRIVATE &amp; CONFIDENTIAL</a:t>
            </a:r>
            <a:endParaRPr lang="en-AU" sz="700" dirty="0">
              <a:solidFill>
                <a:schemeClr val="bg1">
                  <a:lumMod val="50000"/>
                </a:schemeClr>
              </a:solidFill>
              <a:latin typeface="Oxygen" panose="02000503000000000000" pitchFamily="2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02505" y="1302253"/>
            <a:ext cx="5546780" cy="431293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463986" y="959832"/>
            <a:ext cx="5337477" cy="286066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336860" y="4208002"/>
            <a:ext cx="3362325" cy="18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20448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583FBC17-A62F-4E87-B8DE-0F79DF4336A0}"/>
              </a:ext>
            </a:extLst>
          </p:cNvPr>
          <p:cNvSpPr/>
          <p:nvPr/>
        </p:nvSpPr>
        <p:spPr>
          <a:xfrm>
            <a:off x="3824624" y="5691"/>
            <a:ext cx="8367376" cy="7706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800" dirty="0">
              <a:solidFill>
                <a:schemeClr val="bg1">
                  <a:lumMod val="50000"/>
                </a:schemeClr>
              </a:solidFill>
              <a:latin typeface="Oxygen" panose="02000503000000000000" pitchFamily="2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C587FE1B-2243-4627-BC52-851BDA62444B}"/>
              </a:ext>
            </a:extLst>
          </p:cNvPr>
          <p:cNvGrpSpPr/>
          <p:nvPr/>
        </p:nvGrpSpPr>
        <p:grpSpPr>
          <a:xfrm>
            <a:off x="687804" y="156881"/>
            <a:ext cx="2471777" cy="1145371"/>
            <a:chOff x="4600575" y="2600315"/>
            <a:chExt cx="2990850" cy="1385897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xmlns="" id="{0F2E3E05-4A48-4C06-BA49-75E2E366C7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00575" y="2871787"/>
              <a:ext cx="2990850" cy="1114425"/>
            </a:xfrm>
            <a:prstGeom prst="rect">
              <a:avLst/>
            </a:prstGeom>
          </p:spPr>
        </p:pic>
        <p:sp>
          <p:nvSpPr>
            <p:cNvPr id="21" name="Freeform 22">
              <a:extLst>
                <a:ext uri="{FF2B5EF4-FFF2-40B4-BE49-F238E27FC236}">
                  <a16:creationId xmlns:a16="http://schemas.microsoft.com/office/drawing/2014/main" xmlns="" id="{8413CF68-A7E3-43A0-B613-5438D5382AB1}"/>
                </a:ext>
              </a:extLst>
            </p:cNvPr>
            <p:cNvSpPr/>
            <p:nvPr/>
          </p:nvSpPr>
          <p:spPr>
            <a:xfrm>
              <a:off x="4739363" y="2600315"/>
              <a:ext cx="971569" cy="971569"/>
            </a:xfrm>
            <a:custGeom>
              <a:avLst/>
              <a:gdLst>
                <a:gd name="connsiteX0" fmla="*/ 1080000 w 2160000"/>
                <a:gd name="connsiteY0" fmla="*/ 0 h 2160000"/>
                <a:gd name="connsiteX1" fmla="*/ 2154424 w 2160000"/>
                <a:gd name="connsiteY1" fmla="*/ 969576 h 2160000"/>
                <a:gd name="connsiteX2" fmla="*/ 2157027 w 2160000"/>
                <a:gd name="connsiteY2" fmla="*/ 1021127 h 2160000"/>
                <a:gd name="connsiteX3" fmla="*/ 2159999 w 2160000"/>
                <a:gd name="connsiteY3" fmla="*/ 1021127 h 2160000"/>
                <a:gd name="connsiteX4" fmla="*/ 2159999 w 2160000"/>
                <a:gd name="connsiteY4" fmla="*/ 1079980 h 2160000"/>
                <a:gd name="connsiteX5" fmla="*/ 2160000 w 2160000"/>
                <a:gd name="connsiteY5" fmla="*/ 1080000 h 2160000"/>
                <a:gd name="connsiteX6" fmla="*/ 2159999 w 2160000"/>
                <a:gd name="connsiteY6" fmla="*/ 1080021 h 2160000"/>
                <a:gd name="connsiteX7" fmla="*/ 2159999 w 2160000"/>
                <a:gd name="connsiteY7" fmla="*/ 1716639 h 2160000"/>
                <a:gd name="connsiteX8" fmla="*/ 2157838 w 2160000"/>
                <a:gd name="connsiteY8" fmla="*/ 1716639 h 2160000"/>
                <a:gd name="connsiteX9" fmla="*/ 2160000 w 2160000"/>
                <a:gd name="connsiteY9" fmla="*/ 1738544 h 2160000"/>
                <a:gd name="connsiteX10" fmla="*/ 1891921 w 2160000"/>
                <a:gd name="connsiteY10" fmla="*/ 2012333 h 2160000"/>
                <a:gd name="connsiteX11" fmla="*/ 1623842 w 2160000"/>
                <a:gd name="connsiteY11" fmla="*/ 1738544 h 2160000"/>
                <a:gd name="connsiteX12" fmla="*/ 1626005 w 2160000"/>
                <a:gd name="connsiteY12" fmla="*/ 1716639 h 2160000"/>
                <a:gd name="connsiteX13" fmla="*/ 1620298 w 2160000"/>
                <a:gd name="connsiteY13" fmla="*/ 1716639 h 2160000"/>
                <a:gd name="connsiteX14" fmla="*/ 1620298 w 2160000"/>
                <a:gd name="connsiteY14" fmla="*/ 1090950 h 2160000"/>
                <a:gd name="connsiteX15" fmla="*/ 1618898 w 2160000"/>
                <a:gd name="connsiteY15" fmla="*/ 1090937 h 2160000"/>
                <a:gd name="connsiteX16" fmla="*/ 1620000 w 2160000"/>
                <a:gd name="connsiteY16" fmla="*/ 1080000 h 2160000"/>
                <a:gd name="connsiteX17" fmla="*/ 1080000 w 2160000"/>
                <a:gd name="connsiteY17" fmla="*/ 540000 h 2160000"/>
                <a:gd name="connsiteX18" fmla="*/ 540000 w 2160000"/>
                <a:gd name="connsiteY18" fmla="*/ 1080000 h 2160000"/>
                <a:gd name="connsiteX19" fmla="*/ 1080000 w 2160000"/>
                <a:gd name="connsiteY19" fmla="*/ 1620000 h 2160000"/>
                <a:gd name="connsiteX20" fmla="*/ 1172144 w 2160000"/>
                <a:gd name="connsiteY20" fmla="*/ 1610711 h 2160000"/>
                <a:gd name="connsiteX21" fmla="*/ 1192722 w 2160000"/>
                <a:gd name="connsiteY21" fmla="*/ 1599542 h 2160000"/>
                <a:gd name="connsiteX22" fmla="*/ 1205334 w 2160000"/>
                <a:gd name="connsiteY22" fmla="*/ 1595627 h 2160000"/>
                <a:gd name="connsiteX23" fmla="*/ 1218649 w 2160000"/>
                <a:gd name="connsiteY23" fmla="*/ 1594482 h 2160000"/>
                <a:gd name="connsiteX24" fmla="*/ 1273176 w 2160000"/>
                <a:gd name="connsiteY24" fmla="*/ 1581875 h 2160000"/>
                <a:gd name="connsiteX25" fmla="*/ 1277433 w 2160000"/>
                <a:gd name="connsiteY25" fmla="*/ 1580379 h 2160000"/>
                <a:gd name="connsiteX26" fmla="*/ 1297818 w 2160000"/>
                <a:gd name="connsiteY26" fmla="*/ 1578324 h 2160000"/>
                <a:gd name="connsiteX27" fmla="*/ 1567818 w 2160000"/>
                <a:gd name="connsiteY27" fmla="*/ 1848324 h 2160000"/>
                <a:gd name="connsiteX28" fmla="*/ 1469563 w 2160000"/>
                <a:gd name="connsiteY28" fmla="*/ 2056669 h 2160000"/>
                <a:gd name="connsiteX29" fmla="*/ 1412948 w 2160000"/>
                <a:gd name="connsiteY29" fmla="*/ 2091019 h 2160000"/>
                <a:gd name="connsiteX30" fmla="*/ 1398272 w 2160000"/>
                <a:gd name="connsiteY30" fmla="*/ 2101498 h 2160000"/>
                <a:gd name="connsiteX31" fmla="*/ 1374464 w 2160000"/>
                <a:gd name="connsiteY31" fmla="*/ 2110955 h 2160000"/>
                <a:gd name="connsiteX32" fmla="*/ 1376211 w 2160000"/>
                <a:gd name="connsiteY32" fmla="*/ 2117860 h 2160000"/>
                <a:gd name="connsiteX33" fmla="*/ 1321962 w 2160000"/>
                <a:gd name="connsiteY33" fmla="*/ 2131809 h 2160000"/>
                <a:gd name="connsiteX34" fmla="*/ 1306247 w 2160000"/>
                <a:gd name="connsiteY34" fmla="*/ 2138051 h 2160000"/>
                <a:gd name="connsiteX35" fmla="*/ 1267530 w 2160000"/>
                <a:gd name="connsiteY35" fmla="*/ 2142656 h 2160000"/>
                <a:gd name="connsiteX36" fmla="*/ 1190424 w 2160000"/>
                <a:gd name="connsiteY36" fmla="*/ 2154424 h 2160000"/>
                <a:gd name="connsiteX37" fmla="*/ 1080000 w 2160000"/>
                <a:gd name="connsiteY37" fmla="*/ 2160000 h 2160000"/>
                <a:gd name="connsiteX38" fmla="*/ 0 w 2160000"/>
                <a:gd name="connsiteY38" fmla="*/ 1080000 h 2160000"/>
                <a:gd name="connsiteX39" fmla="*/ 1080000 w 2160000"/>
                <a:gd name="connsiteY39" fmla="*/ 0 h 21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2160000" h="2160000">
                  <a:moveTo>
                    <a:pt x="1080000" y="0"/>
                  </a:moveTo>
                  <a:cubicBezTo>
                    <a:pt x="1639189" y="0"/>
                    <a:pt x="2099117" y="424979"/>
                    <a:pt x="2154424" y="969576"/>
                  </a:cubicBezTo>
                  <a:lnTo>
                    <a:pt x="2157027" y="1021127"/>
                  </a:lnTo>
                  <a:lnTo>
                    <a:pt x="2159999" y="1021127"/>
                  </a:lnTo>
                  <a:lnTo>
                    <a:pt x="2159999" y="1079980"/>
                  </a:lnTo>
                  <a:lnTo>
                    <a:pt x="2160000" y="1080000"/>
                  </a:lnTo>
                  <a:lnTo>
                    <a:pt x="2159999" y="1080021"/>
                  </a:lnTo>
                  <a:lnTo>
                    <a:pt x="2159999" y="1716639"/>
                  </a:lnTo>
                  <a:lnTo>
                    <a:pt x="2157838" y="1716639"/>
                  </a:lnTo>
                  <a:lnTo>
                    <a:pt x="2160000" y="1738544"/>
                  </a:lnTo>
                  <a:cubicBezTo>
                    <a:pt x="2160000" y="1889753"/>
                    <a:pt x="2039977" y="2012333"/>
                    <a:pt x="1891921" y="2012333"/>
                  </a:cubicBezTo>
                  <a:cubicBezTo>
                    <a:pt x="1743865" y="2012333"/>
                    <a:pt x="1623842" y="1889753"/>
                    <a:pt x="1623842" y="1738544"/>
                  </a:cubicBezTo>
                  <a:lnTo>
                    <a:pt x="1626005" y="1716639"/>
                  </a:lnTo>
                  <a:lnTo>
                    <a:pt x="1620298" y="1716639"/>
                  </a:lnTo>
                  <a:lnTo>
                    <a:pt x="1620298" y="1090950"/>
                  </a:lnTo>
                  <a:lnTo>
                    <a:pt x="1618898" y="1090937"/>
                  </a:lnTo>
                  <a:lnTo>
                    <a:pt x="1620000" y="1080000"/>
                  </a:lnTo>
                  <a:cubicBezTo>
                    <a:pt x="1620000" y="781766"/>
                    <a:pt x="1378234" y="540000"/>
                    <a:pt x="1080000" y="540000"/>
                  </a:cubicBezTo>
                  <a:cubicBezTo>
                    <a:pt x="781766" y="540000"/>
                    <a:pt x="540000" y="781766"/>
                    <a:pt x="540000" y="1080000"/>
                  </a:cubicBezTo>
                  <a:cubicBezTo>
                    <a:pt x="540000" y="1378234"/>
                    <a:pt x="781766" y="1620000"/>
                    <a:pt x="1080000" y="1620000"/>
                  </a:cubicBezTo>
                  <a:lnTo>
                    <a:pt x="1172144" y="1610711"/>
                  </a:lnTo>
                  <a:lnTo>
                    <a:pt x="1192722" y="1599542"/>
                  </a:lnTo>
                  <a:lnTo>
                    <a:pt x="1205334" y="1595627"/>
                  </a:lnTo>
                  <a:lnTo>
                    <a:pt x="1218649" y="1594482"/>
                  </a:lnTo>
                  <a:cubicBezTo>
                    <a:pt x="1237851" y="1591023"/>
                    <a:pt x="1256099" y="1586790"/>
                    <a:pt x="1273176" y="1581875"/>
                  </a:cubicBezTo>
                  <a:lnTo>
                    <a:pt x="1277433" y="1580379"/>
                  </a:lnTo>
                  <a:lnTo>
                    <a:pt x="1297818" y="1578324"/>
                  </a:lnTo>
                  <a:cubicBezTo>
                    <a:pt x="1446935" y="1578324"/>
                    <a:pt x="1567818" y="1699207"/>
                    <a:pt x="1567818" y="1848324"/>
                  </a:cubicBezTo>
                  <a:cubicBezTo>
                    <a:pt x="1567818" y="1932202"/>
                    <a:pt x="1529570" y="2007147"/>
                    <a:pt x="1469563" y="2056669"/>
                  </a:cubicBezTo>
                  <a:lnTo>
                    <a:pt x="1412948" y="2091019"/>
                  </a:lnTo>
                  <a:lnTo>
                    <a:pt x="1398272" y="2101498"/>
                  </a:lnTo>
                  <a:lnTo>
                    <a:pt x="1374464" y="2110955"/>
                  </a:lnTo>
                  <a:lnTo>
                    <a:pt x="1376211" y="2117860"/>
                  </a:lnTo>
                  <a:lnTo>
                    <a:pt x="1321962" y="2131809"/>
                  </a:lnTo>
                  <a:lnTo>
                    <a:pt x="1306247" y="2138051"/>
                  </a:lnTo>
                  <a:lnTo>
                    <a:pt x="1267530" y="2142656"/>
                  </a:lnTo>
                  <a:lnTo>
                    <a:pt x="1190424" y="2154424"/>
                  </a:lnTo>
                  <a:cubicBezTo>
                    <a:pt x="1154118" y="2158111"/>
                    <a:pt x="1117280" y="2160000"/>
                    <a:pt x="1080000" y="2160000"/>
                  </a:cubicBezTo>
                  <a:cubicBezTo>
                    <a:pt x="483532" y="2160000"/>
                    <a:pt x="0" y="1676468"/>
                    <a:pt x="0" y="1080000"/>
                  </a:cubicBezTo>
                  <a:cubicBezTo>
                    <a:pt x="0" y="483532"/>
                    <a:pt x="483532" y="0"/>
                    <a:pt x="1080000" y="0"/>
                  </a:cubicBezTo>
                  <a:close/>
                </a:path>
              </a:pathLst>
            </a:custGeom>
            <a:solidFill>
              <a:srgbClr val="FF8C52"/>
            </a:solidFill>
            <a:ln>
              <a:solidFill>
                <a:srgbClr val="FF8C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latin typeface="Oxygen" panose="02000503000000000000" pitchFamily="2" charset="0"/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97653B96-F2E2-406B-A513-F42319FDB50F}"/>
              </a:ext>
            </a:extLst>
          </p:cNvPr>
          <p:cNvSpPr txBox="1"/>
          <p:nvPr/>
        </p:nvSpPr>
        <p:spPr>
          <a:xfrm>
            <a:off x="7493555" y="156881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smtClean="0">
                <a:solidFill>
                  <a:schemeClr val="bg2">
                    <a:lumMod val="75000"/>
                  </a:schemeClr>
                </a:solidFill>
                <a:latin typeface="Oxygen" panose="02000503000000000000" pitchFamily="2" charset="0"/>
                <a:cs typeface="Arial" panose="020B0604020202020204" pitchFamily="34" charset="0"/>
              </a:rPr>
              <a:t>OOPS</a:t>
            </a:r>
            <a:endParaRPr lang="en-AU" b="1" dirty="0">
              <a:solidFill>
                <a:schemeClr val="bg2">
                  <a:lumMod val="75000"/>
                </a:schemeClr>
              </a:solidFill>
              <a:latin typeface="Oxygen" panose="02000503000000000000" pitchFamily="2" charset="0"/>
              <a:cs typeface="Arial" panose="020B0604020202020204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E02B0EB1-C543-469A-90DE-9FA0F478E35F}"/>
              </a:ext>
            </a:extLst>
          </p:cNvPr>
          <p:cNvSpPr/>
          <p:nvPr/>
        </p:nvSpPr>
        <p:spPr>
          <a:xfrm>
            <a:off x="0" y="6543676"/>
            <a:ext cx="121920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                                                                                                                            </a:t>
            </a:r>
            <a:r>
              <a:rPr lang="en-US" sz="800" b="1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 </a:t>
            </a:r>
            <a:r>
              <a:rPr lang="en-US" sz="800" b="1" dirty="0">
                <a:solidFill>
                  <a:srgbClr val="FF8C52"/>
                </a:solidFill>
                <a:latin typeface="Oxygen" panose="02000503000000000000" pitchFamily="2" charset="0"/>
              </a:rPr>
              <a:t>CONCEPTION      &gt;&gt;      PRACTICE        &gt;&gt;        CONFIDENCE      &gt;&gt;       HIGHEST GRADES</a:t>
            </a:r>
            <a:r>
              <a:rPr lang="en-US" sz="800" dirty="0">
                <a:solidFill>
                  <a:srgbClr val="FF8C52"/>
                </a:solidFill>
                <a:latin typeface="Oxygen" panose="02000503000000000000" pitchFamily="2" charset="0"/>
              </a:rPr>
              <a:t>                                                                             </a:t>
            </a:r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© </a:t>
            </a:r>
            <a:r>
              <a:rPr lang="pt-BR" sz="7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PROTECTED ANODIAM 2023     ||     PRIVATE &amp; CONFIDENTIAL</a:t>
            </a:r>
            <a:endParaRPr lang="en-AU" sz="700" dirty="0">
              <a:solidFill>
                <a:schemeClr val="bg1">
                  <a:lumMod val="50000"/>
                </a:schemeClr>
              </a:solidFill>
              <a:latin typeface="Oxygen" panose="02000503000000000000" pitchFamily="2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892764" y="898166"/>
            <a:ext cx="2985931" cy="298593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87805" y="1469575"/>
            <a:ext cx="4090258" cy="260488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878695" y="825511"/>
            <a:ext cx="3975558" cy="265037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29304" y="4082333"/>
            <a:ext cx="5590639" cy="23812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878695" y="3964190"/>
            <a:ext cx="4168307" cy="2171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29951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583FBC17-A62F-4E87-B8DE-0F79DF4336A0}"/>
              </a:ext>
            </a:extLst>
          </p:cNvPr>
          <p:cNvSpPr/>
          <p:nvPr/>
        </p:nvSpPr>
        <p:spPr>
          <a:xfrm>
            <a:off x="3824624" y="5691"/>
            <a:ext cx="8367376" cy="7706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800" dirty="0">
              <a:solidFill>
                <a:schemeClr val="bg1">
                  <a:lumMod val="50000"/>
                </a:schemeClr>
              </a:solidFill>
              <a:latin typeface="Oxygen" panose="02000503000000000000" pitchFamily="2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C587FE1B-2243-4627-BC52-851BDA62444B}"/>
              </a:ext>
            </a:extLst>
          </p:cNvPr>
          <p:cNvGrpSpPr/>
          <p:nvPr/>
        </p:nvGrpSpPr>
        <p:grpSpPr>
          <a:xfrm>
            <a:off x="687804" y="156881"/>
            <a:ext cx="2471777" cy="1145371"/>
            <a:chOff x="4600575" y="2600315"/>
            <a:chExt cx="2990850" cy="1385897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xmlns="" id="{0F2E3E05-4A48-4C06-BA49-75E2E366C7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00575" y="2871787"/>
              <a:ext cx="2990850" cy="1114425"/>
            </a:xfrm>
            <a:prstGeom prst="rect">
              <a:avLst/>
            </a:prstGeom>
          </p:spPr>
        </p:pic>
        <p:sp>
          <p:nvSpPr>
            <p:cNvPr id="21" name="Freeform 22">
              <a:extLst>
                <a:ext uri="{FF2B5EF4-FFF2-40B4-BE49-F238E27FC236}">
                  <a16:creationId xmlns:a16="http://schemas.microsoft.com/office/drawing/2014/main" xmlns="" id="{8413CF68-A7E3-43A0-B613-5438D5382AB1}"/>
                </a:ext>
              </a:extLst>
            </p:cNvPr>
            <p:cNvSpPr/>
            <p:nvPr/>
          </p:nvSpPr>
          <p:spPr>
            <a:xfrm>
              <a:off x="4739363" y="2600315"/>
              <a:ext cx="971569" cy="971569"/>
            </a:xfrm>
            <a:custGeom>
              <a:avLst/>
              <a:gdLst>
                <a:gd name="connsiteX0" fmla="*/ 1080000 w 2160000"/>
                <a:gd name="connsiteY0" fmla="*/ 0 h 2160000"/>
                <a:gd name="connsiteX1" fmla="*/ 2154424 w 2160000"/>
                <a:gd name="connsiteY1" fmla="*/ 969576 h 2160000"/>
                <a:gd name="connsiteX2" fmla="*/ 2157027 w 2160000"/>
                <a:gd name="connsiteY2" fmla="*/ 1021127 h 2160000"/>
                <a:gd name="connsiteX3" fmla="*/ 2159999 w 2160000"/>
                <a:gd name="connsiteY3" fmla="*/ 1021127 h 2160000"/>
                <a:gd name="connsiteX4" fmla="*/ 2159999 w 2160000"/>
                <a:gd name="connsiteY4" fmla="*/ 1079980 h 2160000"/>
                <a:gd name="connsiteX5" fmla="*/ 2160000 w 2160000"/>
                <a:gd name="connsiteY5" fmla="*/ 1080000 h 2160000"/>
                <a:gd name="connsiteX6" fmla="*/ 2159999 w 2160000"/>
                <a:gd name="connsiteY6" fmla="*/ 1080021 h 2160000"/>
                <a:gd name="connsiteX7" fmla="*/ 2159999 w 2160000"/>
                <a:gd name="connsiteY7" fmla="*/ 1716639 h 2160000"/>
                <a:gd name="connsiteX8" fmla="*/ 2157838 w 2160000"/>
                <a:gd name="connsiteY8" fmla="*/ 1716639 h 2160000"/>
                <a:gd name="connsiteX9" fmla="*/ 2160000 w 2160000"/>
                <a:gd name="connsiteY9" fmla="*/ 1738544 h 2160000"/>
                <a:gd name="connsiteX10" fmla="*/ 1891921 w 2160000"/>
                <a:gd name="connsiteY10" fmla="*/ 2012333 h 2160000"/>
                <a:gd name="connsiteX11" fmla="*/ 1623842 w 2160000"/>
                <a:gd name="connsiteY11" fmla="*/ 1738544 h 2160000"/>
                <a:gd name="connsiteX12" fmla="*/ 1626005 w 2160000"/>
                <a:gd name="connsiteY12" fmla="*/ 1716639 h 2160000"/>
                <a:gd name="connsiteX13" fmla="*/ 1620298 w 2160000"/>
                <a:gd name="connsiteY13" fmla="*/ 1716639 h 2160000"/>
                <a:gd name="connsiteX14" fmla="*/ 1620298 w 2160000"/>
                <a:gd name="connsiteY14" fmla="*/ 1090950 h 2160000"/>
                <a:gd name="connsiteX15" fmla="*/ 1618898 w 2160000"/>
                <a:gd name="connsiteY15" fmla="*/ 1090937 h 2160000"/>
                <a:gd name="connsiteX16" fmla="*/ 1620000 w 2160000"/>
                <a:gd name="connsiteY16" fmla="*/ 1080000 h 2160000"/>
                <a:gd name="connsiteX17" fmla="*/ 1080000 w 2160000"/>
                <a:gd name="connsiteY17" fmla="*/ 540000 h 2160000"/>
                <a:gd name="connsiteX18" fmla="*/ 540000 w 2160000"/>
                <a:gd name="connsiteY18" fmla="*/ 1080000 h 2160000"/>
                <a:gd name="connsiteX19" fmla="*/ 1080000 w 2160000"/>
                <a:gd name="connsiteY19" fmla="*/ 1620000 h 2160000"/>
                <a:gd name="connsiteX20" fmla="*/ 1172144 w 2160000"/>
                <a:gd name="connsiteY20" fmla="*/ 1610711 h 2160000"/>
                <a:gd name="connsiteX21" fmla="*/ 1192722 w 2160000"/>
                <a:gd name="connsiteY21" fmla="*/ 1599542 h 2160000"/>
                <a:gd name="connsiteX22" fmla="*/ 1205334 w 2160000"/>
                <a:gd name="connsiteY22" fmla="*/ 1595627 h 2160000"/>
                <a:gd name="connsiteX23" fmla="*/ 1218649 w 2160000"/>
                <a:gd name="connsiteY23" fmla="*/ 1594482 h 2160000"/>
                <a:gd name="connsiteX24" fmla="*/ 1273176 w 2160000"/>
                <a:gd name="connsiteY24" fmla="*/ 1581875 h 2160000"/>
                <a:gd name="connsiteX25" fmla="*/ 1277433 w 2160000"/>
                <a:gd name="connsiteY25" fmla="*/ 1580379 h 2160000"/>
                <a:gd name="connsiteX26" fmla="*/ 1297818 w 2160000"/>
                <a:gd name="connsiteY26" fmla="*/ 1578324 h 2160000"/>
                <a:gd name="connsiteX27" fmla="*/ 1567818 w 2160000"/>
                <a:gd name="connsiteY27" fmla="*/ 1848324 h 2160000"/>
                <a:gd name="connsiteX28" fmla="*/ 1469563 w 2160000"/>
                <a:gd name="connsiteY28" fmla="*/ 2056669 h 2160000"/>
                <a:gd name="connsiteX29" fmla="*/ 1412948 w 2160000"/>
                <a:gd name="connsiteY29" fmla="*/ 2091019 h 2160000"/>
                <a:gd name="connsiteX30" fmla="*/ 1398272 w 2160000"/>
                <a:gd name="connsiteY30" fmla="*/ 2101498 h 2160000"/>
                <a:gd name="connsiteX31" fmla="*/ 1374464 w 2160000"/>
                <a:gd name="connsiteY31" fmla="*/ 2110955 h 2160000"/>
                <a:gd name="connsiteX32" fmla="*/ 1376211 w 2160000"/>
                <a:gd name="connsiteY32" fmla="*/ 2117860 h 2160000"/>
                <a:gd name="connsiteX33" fmla="*/ 1321962 w 2160000"/>
                <a:gd name="connsiteY33" fmla="*/ 2131809 h 2160000"/>
                <a:gd name="connsiteX34" fmla="*/ 1306247 w 2160000"/>
                <a:gd name="connsiteY34" fmla="*/ 2138051 h 2160000"/>
                <a:gd name="connsiteX35" fmla="*/ 1267530 w 2160000"/>
                <a:gd name="connsiteY35" fmla="*/ 2142656 h 2160000"/>
                <a:gd name="connsiteX36" fmla="*/ 1190424 w 2160000"/>
                <a:gd name="connsiteY36" fmla="*/ 2154424 h 2160000"/>
                <a:gd name="connsiteX37" fmla="*/ 1080000 w 2160000"/>
                <a:gd name="connsiteY37" fmla="*/ 2160000 h 2160000"/>
                <a:gd name="connsiteX38" fmla="*/ 0 w 2160000"/>
                <a:gd name="connsiteY38" fmla="*/ 1080000 h 2160000"/>
                <a:gd name="connsiteX39" fmla="*/ 1080000 w 2160000"/>
                <a:gd name="connsiteY39" fmla="*/ 0 h 21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2160000" h="2160000">
                  <a:moveTo>
                    <a:pt x="1080000" y="0"/>
                  </a:moveTo>
                  <a:cubicBezTo>
                    <a:pt x="1639189" y="0"/>
                    <a:pt x="2099117" y="424979"/>
                    <a:pt x="2154424" y="969576"/>
                  </a:cubicBezTo>
                  <a:lnTo>
                    <a:pt x="2157027" y="1021127"/>
                  </a:lnTo>
                  <a:lnTo>
                    <a:pt x="2159999" y="1021127"/>
                  </a:lnTo>
                  <a:lnTo>
                    <a:pt x="2159999" y="1079980"/>
                  </a:lnTo>
                  <a:lnTo>
                    <a:pt x="2160000" y="1080000"/>
                  </a:lnTo>
                  <a:lnTo>
                    <a:pt x="2159999" y="1080021"/>
                  </a:lnTo>
                  <a:lnTo>
                    <a:pt x="2159999" y="1716639"/>
                  </a:lnTo>
                  <a:lnTo>
                    <a:pt x="2157838" y="1716639"/>
                  </a:lnTo>
                  <a:lnTo>
                    <a:pt x="2160000" y="1738544"/>
                  </a:lnTo>
                  <a:cubicBezTo>
                    <a:pt x="2160000" y="1889753"/>
                    <a:pt x="2039977" y="2012333"/>
                    <a:pt x="1891921" y="2012333"/>
                  </a:cubicBezTo>
                  <a:cubicBezTo>
                    <a:pt x="1743865" y="2012333"/>
                    <a:pt x="1623842" y="1889753"/>
                    <a:pt x="1623842" y="1738544"/>
                  </a:cubicBezTo>
                  <a:lnTo>
                    <a:pt x="1626005" y="1716639"/>
                  </a:lnTo>
                  <a:lnTo>
                    <a:pt x="1620298" y="1716639"/>
                  </a:lnTo>
                  <a:lnTo>
                    <a:pt x="1620298" y="1090950"/>
                  </a:lnTo>
                  <a:lnTo>
                    <a:pt x="1618898" y="1090937"/>
                  </a:lnTo>
                  <a:lnTo>
                    <a:pt x="1620000" y="1080000"/>
                  </a:lnTo>
                  <a:cubicBezTo>
                    <a:pt x="1620000" y="781766"/>
                    <a:pt x="1378234" y="540000"/>
                    <a:pt x="1080000" y="540000"/>
                  </a:cubicBezTo>
                  <a:cubicBezTo>
                    <a:pt x="781766" y="540000"/>
                    <a:pt x="540000" y="781766"/>
                    <a:pt x="540000" y="1080000"/>
                  </a:cubicBezTo>
                  <a:cubicBezTo>
                    <a:pt x="540000" y="1378234"/>
                    <a:pt x="781766" y="1620000"/>
                    <a:pt x="1080000" y="1620000"/>
                  </a:cubicBezTo>
                  <a:lnTo>
                    <a:pt x="1172144" y="1610711"/>
                  </a:lnTo>
                  <a:lnTo>
                    <a:pt x="1192722" y="1599542"/>
                  </a:lnTo>
                  <a:lnTo>
                    <a:pt x="1205334" y="1595627"/>
                  </a:lnTo>
                  <a:lnTo>
                    <a:pt x="1218649" y="1594482"/>
                  </a:lnTo>
                  <a:cubicBezTo>
                    <a:pt x="1237851" y="1591023"/>
                    <a:pt x="1256099" y="1586790"/>
                    <a:pt x="1273176" y="1581875"/>
                  </a:cubicBezTo>
                  <a:lnTo>
                    <a:pt x="1277433" y="1580379"/>
                  </a:lnTo>
                  <a:lnTo>
                    <a:pt x="1297818" y="1578324"/>
                  </a:lnTo>
                  <a:cubicBezTo>
                    <a:pt x="1446935" y="1578324"/>
                    <a:pt x="1567818" y="1699207"/>
                    <a:pt x="1567818" y="1848324"/>
                  </a:cubicBezTo>
                  <a:cubicBezTo>
                    <a:pt x="1567818" y="1932202"/>
                    <a:pt x="1529570" y="2007147"/>
                    <a:pt x="1469563" y="2056669"/>
                  </a:cubicBezTo>
                  <a:lnTo>
                    <a:pt x="1412948" y="2091019"/>
                  </a:lnTo>
                  <a:lnTo>
                    <a:pt x="1398272" y="2101498"/>
                  </a:lnTo>
                  <a:lnTo>
                    <a:pt x="1374464" y="2110955"/>
                  </a:lnTo>
                  <a:lnTo>
                    <a:pt x="1376211" y="2117860"/>
                  </a:lnTo>
                  <a:lnTo>
                    <a:pt x="1321962" y="2131809"/>
                  </a:lnTo>
                  <a:lnTo>
                    <a:pt x="1306247" y="2138051"/>
                  </a:lnTo>
                  <a:lnTo>
                    <a:pt x="1267530" y="2142656"/>
                  </a:lnTo>
                  <a:lnTo>
                    <a:pt x="1190424" y="2154424"/>
                  </a:lnTo>
                  <a:cubicBezTo>
                    <a:pt x="1154118" y="2158111"/>
                    <a:pt x="1117280" y="2160000"/>
                    <a:pt x="1080000" y="2160000"/>
                  </a:cubicBezTo>
                  <a:cubicBezTo>
                    <a:pt x="483532" y="2160000"/>
                    <a:pt x="0" y="1676468"/>
                    <a:pt x="0" y="1080000"/>
                  </a:cubicBezTo>
                  <a:cubicBezTo>
                    <a:pt x="0" y="483532"/>
                    <a:pt x="483532" y="0"/>
                    <a:pt x="1080000" y="0"/>
                  </a:cubicBezTo>
                  <a:close/>
                </a:path>
              </a:pathLst>
            </a:custGeom>
            <a:solidFill>
              <a:srgbClr val="FF8C52"/>
            </a:solidFill>
            <a:ln>
              <a:solidFill>
                <a:srgbClr val="FF8C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latin typeface="Oxygen" panose="02000503000000000000" pitchFamily="2" charset="0"/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97653B96-F2E2-406B-A513-F42319FDB50F}"/>
              </a:ext>
            </a:extLst>
          </p:cNvPr>
          <p:cNvSpPr txBox="1"/>
          <p:nvPr/>
        </p:nvSpPr>
        <p:spPr>
          <a:xfrm>
            <a:off x="7125169" y="196572"/>
            <a:ext cx="3313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smtClean="0">
                <a:solidFill>
                  <a:schemeClr val="bg2">
                    <a:lumMod val="75000"/>
                  </a:schemeClr>
                </a:solidFill>
                <a:latin typeface="Oxygen" panose="02000503000000000000" pitchFamily="2" charset="0"/>
                <a:cs typeface="Arial" panose="020B0604020202020204" pitchFamily="34" charset="0"/>
              </a:rPr>
              <a:t>Strings and Wrapper Classes</a:t>
            </a:r>
            <a:endParaRPr lang="en-AU" b="1" dirty="0">
              <a:solidFill>
                <a:schemeClr val="bg2">
                  <a:lumMod val="75000"/>
                </a:schemeClr>
              </a:solidFill>
              <a:latin typeface="Oxygen" panose="02000503000000000000" pitchFamily="2" charset="0"/>
              <a:cs typeface="Arial" panose="020B0604020202020204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E02B0EB1-C543-469A-90DE-9FA0F478E35F}"/>
              </a:ext>
            </a:extLst>
          </p:cNvPr>
          <p:cNvSpPr/>
          <p:nvPr/>
        </p:nvSpPr>
        <p:spPr>
          <a:xfrm>
            <a:off x="0" y="6543676"/>
            <a:ext cx="121920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                                                                                                                            </a:t>
            </a:r>
            <a:r>
              <a:rPr lang="en-US" sz="800" b="1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 </a:t>
            </a:r>
            <a:r>
              <a:rPr lang="en-US" sz="800" b="1" dirty="0">
                <a:solidFill>
                  <a:srgbClr val="FF8C52"/>
                </a:solidFill>
                <a:latin typeface="Oxygen" panose="02000503000000000000" pitchFamily="2" charset="0"/>
              </a:rPr>
              <a:t>CONCEPTION      &gt;&gt;      PRACTICE        &gt;&gt;        CONFIDENCE      &gt;&gt;       HIGHEST GRADES</a:t>
            </a:r>
            <a:r>
              <a:rPr lang="en-US" sz="800" dirty="0">
                <a:solidFill>
                  <a:srgbClr val="FF8C52"/>
                </a:solidFill>
                <a:latin typeface="Oxygen" panose="02000503000000000000" pitchFamily="2" charset="0"/>
              </a:rPr>
              <a:t>                                                                             </a:t>
            </a:r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© </a:t>
            </a:r>
            <a:r>
              <a:rPr lang="pt-BR" sz="7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PROTECTED ANODIAM 2023     ||     PRIVATE &amp; CONFIDENTIAL</a:t>
            </a:r>
            <a:endParaRPr lang="en-AU" sz="700" dirty="0">
              <a:solidFill>
                <a:schemeClr val="bg1">
                  <a:lumMod val="50000"/>
                </a:schemeClr>
              </a:solidFill>
              <a:latin typeface="Oxygen" panose="02000503000000000000" pitchFamily="2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125169" y="1302252"/>
            <a:ext cx="4638675" cy="386433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70180" y="1366903"/>
            <a:ext cx="6754989" cy="3799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4393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583FBC17-A62F-4E87-B8DE-0F79DF4336A0}"/>
              </a:ext>
            </a:extLst>
          </p:cNvPr>
          <p:cNvSpPr/>
          <p:nvPr/>
        </p:nvSpPr>
        <p:spPr>
          <a:xfrm>
            <a:off x="3824624" y="5691"/>
            <a:ext cx="8367376" cy="7706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800" dirty="0">
              <a:solidFill>
                <a:schemeClr val="bg1">
                  <a:lumMod val="50000"/>
                </a:schemeClr>
              </a:solidFill>
              <a:latin typeface="Oxygen" panose="02000503000000000000" pitchFamily="2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C587FE1B-2243-4627-BC52-851BDA62444B}"/>
              </a:ext>
            </a:extLst>
          </p:cNvPr>
          <p:cNvGrpSpPr/>
          <p:nvPr/>
        </p:nvGrpSpPr>
        <p:grpSpPr>
          <a:xfrm>
            <a:off x="687804" y="156881"/>
            <a:ext cx="2471777" cy="1145371"/>
            <a:chOff x="4600575" y="2600315"/>
            <a:chExt cx="2990850" cy="1385897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xmlns="" id="{0F2E3E05-4A48-4C06-BA49-75E2E366C7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00575" y="2871787"/>
              <a:ext cx="2990850" cy="1114425"/>
            </a:xfrm>
            <a:prstGeom prst="rect">
              <a:avLst/>
            </a:prstGeom>
          </p:spPr>
        </p:pic>
        <p:sp>
          <p:nvSpPr>
            <p:cNvPr id="21" name="Freeform 22">
              <a:extLst>
                <a:ext uri="{FF2B5EF4-FFF2-40B4-BE49-F238E27FC236}">
                  <a16:creationId xmlns:a16="http://schemas.microsoft.com/office/drawing/2014/main" xmlns="" id="{8413CF68-A7E3-43A0-B613-5438D5382AB1}"/>
                </a:ext>
              </a:extLst>
            </p:cNvPr>
            <p:cNvSpPr/>
            <p:nvPr/>
          </p:nvSpPr>
          <p:spPr>
            <a:xfrm>
              <a:off x="4739363" y="2600315"/>
              <a:ext cx="971569" cy="971569"/>
            </a:xfrm>
            <a:custGeom>
              <a:avLst/>
              <a:gdLst>
                <a:gd name="connsiteX0" fmla="*/ 1080000 w 2160000"/>
                <a:gd name="connsiteY0" fmla="*/ 0 h 2160000"/>
                <a:gd name="connsiteX1" fmla="*/ 2154424 w 2160000"/>
                <a:gd name="connsiteY1" fmla="*/ 969576 h 2160000"/>
                <a:gd name="connsiteX2" fmla="*/ 2157027 w 2160000"/>
                <a:gd name="connsiteY2" fmla="*/ 1021127 h 2160000"/>
                <a:gd name="connsiteX3" fmla="*/ 2159999 w 2160000"/>
                <a:gd name="connsiteY3" fmla="*/ 1021127 h 2160000"/>
                <a:gd name="connsiteX4" fmla="*/ 2159999 w 2160000"/>
                <a:gd name="connsiteY4" fmla="*/ 1079980 h 2160000"/>
                <a:gd name="connsiteX5" fmla="*/ 2160000 w 2160000"/>
                <a:gd name="connsiteY5" fmla="*/ 1080000 h 2160000"/>
                <a:gd name="connsiteX6" fmla="*/ 2159999 w 2160000"/>
                <a:gd name="connsiteY6" fmla="*/ 1080021 h 2160000"/>
                <a:gd name="connsiteX7" fmla="*/ 2159999 w 2160000"/>
                <a:gd name="connsiteY7" fmla="*/ 1716639 h 2160000"/>
                <a:gd name="connsiteX8" fmla="*/ 2157838 w 2160000"/>
                <a:gd name="connsiteY8" fmla="*/ 1716639 h 2160000"/>
                <a:gd name="connsiteX9" fmla="*/ 2160000 w 2160000"/>
                <a:gd name="connsiteY9" fmla="*/ 1738544 h 2160000"/>
                <a:gd name="connsiteX10" fmla="*/ 1891921 w 2160000"/>
                <a:gd name="connsiteY10" fmla="*/ 2012333 h 2160000"/>
                <a:gd name="connsiteX11" fmla="*/ 1623842 w 2160000"/>
                <a:gd name="connsiteY11" fmla="*/ 1738544 h 2160000"/>
                <a:gd name="connsiteX12" fmla="*/ 1626005 w 2160000"/>
                <a:gd name="connsiteY12" fmla="*/ 1716639 h 2160000"/>
                <a:gd name="connsiteX13" fmla="*/ 1620298 w 2160000"/>
                <a:gd name="connsiteY13" fmla="*/ 1716639 h 2160000"/>
                <a:gd name="connsiteX14" fmla="*/ 1620298 w 2160000"/>
                <a:gd name="connsiteY14" fmla="*/ 1090950 h 2160000"/>
                <a:gd name="connsiteX15" fmla="*/ 1618898 w 2160000"/>
                <a:gd name="connsiteY15" fmla="*/ 1090937 h 2160000"/>
                <a:gd name="connsiteX16" fmla="*/ 1620000 w 2160000"/>
                <a:gd name="connsiteY16" fmla="*/ 1080000 h 2160000"/>
                <a:gd name="connsiteX17" fmla="*/ 1080000 w 2160000"/>
                <a:gd name="connsiteY17" fmla="*/ 540000 h 2160000"/>
                <a:gd name="connsiteX18" fmla="*/ 540000 w 2160000"/>
                <a:gd name="connsiteY18" fmla="*/ 1080000 h 2160000"/>
                <a:gd name="connsiteX19" fmla="*/ 1080000 w 2160000"/>
                <a:gd name="connsiteY19" fmla="*/ 1620000 h 2160000"/>
                <a:gd name="connsiteX20" fmla="*/ 1172144 w 2160000"/>
                <a:gd name="connsiteY20" fmla="*/ 1610711 h 2160000"/>
                <a:gd name="connsiteX21" fmla="*/ 1192722 w 2160000"/>
                <a:gd name="connsiteY21" fmla="*/ 1599542 h 2160000"/>
                <a:gd name="connsiteX22" fmla="*/ 1205334 w 2160000"/>
                <a:gd name="connsiteY22" fmla="*/ 1595627 h 2160000"/>
                <a:gd name="connsiteX23" fmla="*/ 1218649 w 2160000"/>
                <a:gd name="connsiteY23" fmla="*/ 1594482 h 2160000"/>
                <a:gd name="connsiteX24" fmla="*/ 1273176 w 2160000"/>
                <a:gd name="connsiteY24" fmla="*/ 1581875 h 2160000"/>
                <a:gd name="connsiteX25" fmla="*/ 1277433 w 2160000"/>
                <a:gd name="connsiteY25" fmla="*/ 1580379 h 2160000"/>
                <a:gd name="connsiteX26" fmla="*/ 1297818 w 2160000"/>
                <a:gd name="connsiteY26" fmla="*/ 1578324 h 2160000"/>
                <a:gd name="connsiteX27" fmla="*/ 1567818 w 2160000"/>
                <a:gd name="connsiteY27" fmla="*/ 1848324 h 2160000"/>
                <a:gd name="connsiteX28" fmla="*/ 1469563 w 2160000"/>
                <a:gd name="connsiteY28" fmla="*/ 2056669 h 2160000"/>
                <a:gd name="connsiteX29" fmla="*/ 1412948 w 2160000"/>
                <a:gd name="connsiteY29" fmla="*/ 2091019 h 2160000"/>
                <a:gd name="connsiteX30" fmla="*/ 1398272 w 2160000"/>
                <a:gd name="connsiteY30" fmla="*/ 2101498 h 2160000"/>
                <a:gd name="connsiteX31" fmla="*/ 1374464 w 2160000"/>
                <a:gd name="connsiteY31" fmla="*/ 2110955 h 2160000"/>
                <a:gd name="connsiteX32" fmla="*/ 1376211 w 2160000"/>
                <a:gd name="connsiteY32" fmla="*/ 2117860 h 2160000"/>
                <a:gd name="connsiteX33" fmla="*/ 1321962 w 2160000"/>
                <a:gd name="connsiteY33" fmla="*/ 2131809 h 2160000"/>
                <a:gd name="connsiteX34" fmla="*/ 1306247 w 2160000"/>
                <a:gd name="connsiteY34" fmla="*/ 2138051 h 2160000"/>
                <a:gd name="connsiteX35" fmla="*/ 1267530 w 2160000"/>
                <a:gd name="connsiteY35" fmla="*/ 2142656 h 2160000"/>
                <a:gd name="connsiteX36" fmla="*/ 1190424 w 2160000"/>
                <a:gd name="connsiteY36" fmla="*/ 2154424 h 2160000"/>
                <a:gd name="connsiteX37" fmla="*/ 1080000 w 2160000"/>
                <a:gd name="connsiteY37" fmla="*/ 2160000 h 2160000"/>
                <a:gd name="connsiteX38" fmla="*/ 0 w 2160000"/>
                <a:gd name="connsiteY38" fmla="*/ 1080000 h 2160000"/>
                <a:gd name="connsiteX39" fmla="*/ 1080000 w 2160000"/>
                <a:gd name="connsiteY39" fmla="*/ 0 h 21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2160000" h="2160000">
                  <a:moveTo>
                    <a:pt x="1080000" y="0"/>
                  </a:moveTo>
                  <a:cubicBezTo>
                    <a:pt x="1639189" y="0"/>
                    <a:pt x="2099117" y="424979"/>
                    <a:pt x="2154424" y="969576"/>
                  </a:cubicBezTo>
                  <a:lnTo>
                    <a:pt x="2157027" y="1021127"/>
                  </a:lnTo>
                  <a:lnTo>
                    <a:pt x="2159999" y="1021127"/>
                  </a:lnTo>
                  <a:lnTo>
                    <a:pt x="2159999" y="1079980"/>
                  </a:lnTo>
                  <a:lnTo>
                    <a:pt x="2160000" y="1080000"/>
                  </a:lnTo>
                  <a:lnTo>
                    <a:pt x="2159999" y="1080021"/>
                  </a:lnTo>
                  <a:lnTo>
                    <a:pt x="2159999" y="1716639"/>
                  </a:lnTo>
                  <a:lnTo>
                    <a:pt x="2157838" y="1716639"/>
                  </a:lnTo>
                  <a:lnTo>
                    <a:pt x="2160000" y="1738544"/>
                  </a:lnTo>
                  <a:cubicBezTo>
                    <a:pt x="2160000" y="1889753"/>
                    <a:pt x="2039977" y="2012333"/>
                    <a:pt x="1891921" y="2012333"/>
                  </a:cubicBezTo>
                  <a:cubicBezTo>
                    <a:pt x="1743865" y="2012333"/>
                    <a:pt x="1623842" y="1889753"/>
                    <a:pt x="1623842" y="1738544"/>
                  </a:cubicBezTo>
                  <a:lnTo>
                    <a:pt x="1626005" y="1716639"/>
                  </a:lnTo>
                  <a:lnTo>
                    <a:pt x="1620298" y="1716639"/>
                  </a:lnTo>
                  <a:lnTo>
                    <a:pt x="1620298" y="1090950"/>
                  </a:lnTo>
                  <a:lnTo>
                    <a:pt x="1618898" y="1090937"/>
                  </a:lnTo>
                  <a:lnTo>
                    <a:pt x="1620000" y="1080000"/>
                  </a:lnTo>
                  <a:cubicBezTo>
                    <a:pt x="1620000" y="781766"/>
                    <a:pt x="1378234" y="540000"/>
                    <a:pt x="1080000" y="540000"/>
                  </a:cubicBezTo>
                  <a:cubicBezTo>
                    <a:pt x="781766" y="540000"/>
                    <a:pt x="540000" y="781766"/>
                    <a:pt x="540000" y="1080000"/>
                  </a:cubicBezTo>
                  <a:cubicBezTo>
                    <a:pt x="540000" y="1378234"/>
                    <a:pt x="781766" y="1620000"/>
                    <a:pt x="1080000" y="1620000"/>
                  </a:cubicBezTo>
                  <a:lnTo>
                    <a:pt x="1172144" y="1610711"/>
                  </a:lnTo>
                  <a:lnTo>
                    <a:pt x="1192722" y="1599542"/>
                  </a:lnTo>
                  <a:lnTo>
                    <a:pt x="1205334" y="1595627"/>
                  </a:lnTo>
                  <a:lnTo>
                    <a:pt x="1218649" y="1594482"/>
                  </a:lnTo>
                  <a:cubicBezTo>
                    <a:pt x="1237851" y="1591023"/>
                    <a:pt x="1256099" y="1586790"/>
                    <a:pt x="1273176" y="1581875"/>
                  </a:cubicBezTo>
                  <a:lnTo>
                    <a:pt x="1277433" y="1580379"/>
                  </a:lnTo>
                  <a:lnTo>
                    <a:pt x="1297818" y="1578324"/>
                  </a:lnTo>
                  <a:cubicBezTo>
                    <a:pt x="1446935" y="1578324"/>
                    <a:pt x="1567818" y="1699207"/>
                    <a:pt x="1567818" y="1848324"/>
                  </a:cubicBezTo>
                  <a:cubicBezTo>
                    <a:pt x="1567818" y="1932202"/>
                    <a:pt x="1529570" y="2007147"/>
                    <a:pt x="1469563" y="2056669"/>
                  </a:cubicBezTo>
                  <a:lnTo>
                    <a:pt x="1412948" y="2091019"/>
                  </a:lnTo>
                  <a:lnTo>
                    <a:pt x="1398272" y="2101498"/>
                  </a:lnTo>
                  <a:lnTo>
                    <a:pt x="1374464" y="2110955"/>
                  </a:lnTo>
                  <a:lnTo>
                    <a:pt x="1376211" y="2117860"/>
                  </a:lnTo>
                  <a:lnTo>
                    <a:pt x="1321962" y="2131809"/>
                  </a:lnTo>
                  <a:lnTo>
                    <a:pt x="1306247" y="2138051"/>
                  </a:lnTo>
                  <a:lnTo>
                    <a:pt x="1267530" y="2142656"/>
                  </a:lnTo>
                  <a:lnTo>
                    <a:pt x="1190424" y="2154424"/>
                  </a:lnTo>
                  <a:cubicBezTo>
                    <a:pt x="1154118" y="2158111"/>
                    <a:pt x="1117280" y="2160000"/>
                    <a:pt x="1080000" y="2160000"/>
                  </a:cubicBezTo>
                  <a:cubicBezTo>
                    <a:pt x="483532" y="2160000"/>
                    <a:pt x="0" y="1676468"/>
                    <a:pt x="0" y="1080000"/>
                  </a:cubicBezTo>
                  <a:cubicBezTo>
                    <a:pt x="0" y="483532"/>
                    <a:pt x="483532" y="0"/>
                    <a:pt x="1080000" y="0"/>
                  </a:cubicBezTo>
                  <a:close/>
                </a:path>
              </a:pathLst>
            </a:custGeom>
            <a:solidFill>
              <a:srgbClr val="FF8C52"/>
            </a:solidFill>
            <a:ln>
              <a:solidFill>
                <a:srgbClr val="FF8C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latin typeface="Oxygen" panose="02000503000000000000" pitchFamily="2" charset="0"/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97653B96-F2E2-406B-A513-F42319FDB50F}"/>
              </a:ext>
            </a:extLst>
          </p:cNvPr>
          <p:cNvSpPr txBox="1"/>
          <p:nvPr/>
        </p:nvSpPr>
        <p:spPr>
          <a:xfrm>
            <a:off x="7493555" y="156881"/>
            <a:ext cx="2148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smtClean="0">
                <a:solidFill>
                  <a:schemeClr val="bg2">
                    <a:lumMod val="75000"/>
                  </a:schemeClr>
                </a:solidFill>
                <a:latin typeface="Oxygen" panose="02000503000000000000" pitchFamily="2" charset="0"/>
                <a:cs typeface="Arial" panose="020B0604020202020204" pitchFamily="34" charset="0"/>
              </a:rPr>
              <a:t>Exceptions in Java</a:t>
            </a:r>
            <a:endParaRPr lang="en-AU" b="1" dirty="0">
              <a:solidFill>
                <a:schemeClr val="bg2">
                  <a:lumMod val="75000"/>
                </a:schemeClr>
              </a:solidFill>
              <a:latin typeface="Oxygen" panose="02000503000000000000" pitchFamily="2" charset="0"/>
              <a:cs typeface="Arial" panose="020B0604020202020204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E02B0EB1-C543-469A-90DE-9FA0F478E35F}"/>
              </a:ext>
            </a:extLst>
          </p:cNvPr>
          <p:cNvSpPr/>
          <p:nvPr/>
        </p:nvSpPr>
        <p:spPr>
          <a:xfrm>
            <a:off x="0" y="6543676"/>
            <a:ext cx="121920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                                                                                                                            </a:t>
            </a:r>
            <a:r>
              <a:rPr lang="en-US" sz="800" b="1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 </a:t>
            </a:r>
            <a:r>
              <a:rPr lang="en-US" sz="800" b="1" dirty="0">
                <a:solidFill>
                  <a:srgbClr val="FF8C52"/>
                </a:solidFill>
                <a:latin typeface="Oxygen" panose="02000503000000000000" pitchFamily="2" charset="0"/>
              </a:rPr>
              <a:t>CONCEPTION      &gt;&gt;      PRACTICE        &gt;&gt;        CONFIDENCE      &gt;&gt;       HIGHEST GRADES</a:t>
            </a:r>
            <a:r>
              <a:rPr lang="en-US" sz="800" dirty="0">
                <a:solidFill>
                  <a:srgbClr val="FF8C52"/>
                </a:solidFill>
                <a:latin typeface="Oxygen" panose="02000503000000000000" pitchFamily="2" charset="0"/>
              </a:rPr>
              <a:t>                                                                             </a:t>
            </a:r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© </a:t>
            </a:r>
            <a:r>
              <a:rPr lang="pt-BR" sz="7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PROTECTED ANODIAM 2023     ||     PRIVATE &amp; CONFIDENTIAL</a:t>
            </a:r>
            <a:endParaRPr lang="en-AU" sz="700" dirty="0">
              <a:solidFill>
                <a:schemeClr val="bg1">
                  <a:lumMod val="50000"/>
                </a:schemeClr>
              </a:solidFill>
              <a:latin typeface="Oxygen" panose="02000503000000000000" pitchFamily="2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455259" y="1326051"/>
            <a:ext cx="6842999" cy="4967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39871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583FBC17-A62F-4E87-B8DE-0F79DF4336A0}"/>
              </a:ext>
            </a:extLst>
          </p:cNvPr>
          <p:cNvSpPr/>
          <p:nvPr/>
        </p:nvSpPr>
        <p:spPr>
          <a:xfrm>
            <a:off x="3824624" y="5691"/>
            <a:ext cx="8367376" cy="7706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800" dirty="0">
              <a:solidFill>
                <a:schemeClr val="bg1">
                  <a:lumMod val="50000"/>
                </a:schemeClr>
              </a:solidFill>
              <a:latin typeface="Oxygen" panose="02000503000000000000" pitchFamily="2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C587FE1B-2243-4627-BC52-851BDA62444B}"/>
              </a:ext>
            </a:extLst>
          </p:cNvPr>
          <p:cNvGrpSpPr/>
          <p:nvPr/>
        </p:nvGrpSpPr>
        <p:grpSpPr>
          <a:xfrm>
            <a:off x="687804" y="156881"/>
            <a:ext cx="2471777" cy="1145371"/>
            <a:chOff x="4600575" y="2600315"/>
            <a:chExt cx="2990850" cy="1385897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xmlns="" id="{0F2E3E05-4A48-4C06-BA49-75E2E366C7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00575" y="2871787"/>
              <a:ext cx="2990850" cy="1114425"/>
            </a:xfrm>
            <a:prstGeom prst="rect">
              <a:avLst/>
            </a:prstGeom>
          </p:spPr>
        </p:pic>
        <p:sp>
          <p:nvSpPr>
            <p:cNvPr id="21" name="Freeform 22">
              <a:extLst>
                <a:ext uri="{FF2B5EF4-FFF2-40B4-BE49-F238E27FC236}">
                  <a16:creationId xmlns:a16="http://schemas.microsoft.com/office/drawing/2014/main" xmlns="" id="{8413CF68-A7E3-43A0-B613-5438D5382AB1}"/>
                </a:ext>
              </a:extLst>
            </p:cNvPr>
            <p:cNvSpPr/>
            <p:nvPr/>
          </p:nvSpPr>
          <p:spPr>
            <a:xfrm>
              <a:off x="4739363" y="2600315"/>
              <a:ext cx="971569" cy="971569"/>
            </a:xfrm>
            <a:custGeom>
              <a:avLst/>
              <a:gdLst>
                <a:gd name="connsiteX0" fmla="*/ 1080000 w 2160000"/>
                <a:gd name="connsiteY0" fmla="*/ 0 h 2160000"/>
                <a:gd name="connsiteX1" fmla="*/ 2154424 w 2160000"/>
                <a:gd name="connsiteY1" fmla="*/ 969576 h 2160000"/>
                <a:gd name="connsiteX2" fmla="*/ 2157027 w 2160000"/>
                <a:gd name="connsiteY2" fmla="*/ 1021127 h 2160000"/>
                <a:gd name="connsiteX3" fmla="*/ 2159999 w 2160000"/>
                <a:gd name="connsiteY3" fmla="*/ 1021127 h 2160000"/>
                <a:gd name="connsiteX4" fmla="*/ 2159999 w 2160000"/>
                <a:gd name="connsiteY4" fmla="*/ 1079980 h 2160000"/>
                <a:gd name="connsiteX5" fmla="*/ 2160000 w 2160000"/>
                <a:gd name="connsiteY5" fmla="*/ 1080000 h 2160000"/>
                <a:gd name="connsiteX6" fmla="*/ 2159999 w 2160000"/>
                <a:gd name="connsiteY6" fmla="*/ 1080021 h 2160000"/>
                <a:gd name="connsiteX7" fmla="*/ 2159999 w 2160000"/>
                <a:gd name="connsiteY7" fmla="*/ 1716639 h 2160000"/>
                <a:gd name="connsiteX8" fmla="*/ 2157838 w 2160000"/>
                <a:gd name="connsiteY8" fmla="*/ 1716639 h 2160000"/>
                <a:gd name="connsiteX9" fmla="*/ 2160000 w 2160000"/>
                <a:gd name="connsiteY9" fmla="*/ 1738544 h 2160000"/>
                <a:gd name="connsiteX10" fmla="*/ 1891921 w 2160000"/>
                <a:gd name="connsiteY10" fmla="*/ 2012333 h 2160000"/>
                <a:gd name="connsiteX11" fmla="*/ 1623842 w 2160000"/>
                <a:gd name="connsiteY11" fmla="*/ 1738544 h 2160000"/>
                <a:gd name="connsiteX12" fmla="*/ 1626005 w 2160000"/>
                <a:gd name="connsiteY12" fmla="*/ 1716639 h 2160000"/>
                <a:gd name="connsiteX13" fmla="*/ 1620298 w 2160000"/>
                <a:gd name="connsiteY13" fmla="*/ 1716639 h 2160000"/>
                <a:gd name="connsiteX14" fmla="*/ 1620298 w 2160000"/>
                <a:gd name="connsiteY14" fmla="*/ 1090950 h 2160000"/>
                <a:gd name="connsiteX15" fmla="*/ 1618898 w 2160000"/>
                <a:gd name="connsiteY15" fmla="*/ 1090937 h 2160000"/>
                <a:gd name="connsiteX16" fmla="*/ 1620000 w 2160000"/>
                <a:gd name="connsiteY16" fmla="*/ 1080000 h 2160000"/>
                <a:gd name="connsiteX17" fmla="*/ 1080000 w 2160000"/>
                <a:gd name="connsiteY17" fmla="*/ 540000 h 2160000"/>
                <a:gd name="connsiteX18" fmla="*/ 540000 w 2160000"/>
                <a:gd name="connsiteY18" fmla="*/ 1080000 h 2160000"/>
                <a:gd name="connsiteX19" fmla="*/ 1080000 w 2160000"/>
                <a:gd name="connsiteY19" fmla="*/ 1620000 h 2160000"/>
                <a:gd name="connsiteX20" fmla="*/ 1172144 w 2160000"/>
                <a:gd name="connsiteY20" fmla="*/ 1610711 h 2160000"/>
                <a:gd name="connsiteX21" fmla="*/ 1192722 w 2160000"/>
                <a:gd name="connsiteY21" fmla="*/ 1599542 h 2160000"/>
                <a:gd name="connsiteX22" fmla="*/ 1205334 w 2160000"/>
                <a:gd name="connsiteY22" fmla="*/ 1595627 h 2160000"/>
                <a:gd name="connsiteX23" fmla="*/ 1218649 w 2160000"/>
                <a:gd name="connsiteY23" fmla="*/ 1594482 h 2160000"/>
                <a:gd name="connsiteX24" fmla="*/ 1273176 w 2160000"/>
                <a:gd name="connsiteY24" fmla="*/ 1581875 h 2160000"/>
                <a:gd name="connsiteX25" fmla="*/ 1277433 w 2160000"/>
                <a:gd name="connsiteY25" fmla="*/ 1580379 h 2160000"/>
                <a:gd name="connsiteX26" fmla="*/ 1297818 w 2160000"/>
                <a:gd name="connsiteY26" fmla="*/ 1578324 h 2160000"/>
                <a:gd name="connsiteX27" fmla="*/ 1567818 w 2160000"/>
                <a:gd name="connsiteY27" fmla="*/ 1848324 h 2160000"/>
                <a:gd name="connsiteX28" fmla="*/ 1469563 w 2160000"/>
                <a:gd name="connsiteY28" fmla="*/ 2056669 h 2160000"/>
                <a:gd name="connsiteX29" fmla="*/ 1412948 w 2160000"/>
                <a:gd name="connsiteY29" fmla="*/ 2091019 h 2160000"/>
                <a:gd name="connsiteX30" fmla="*/ 1398272 w 2160000"/>
                <a:gd name="connsiteY30" fmla="*/ 2101498 h 2160000"/>
                <a:gd name="connsiteX31" fmla="*/ 1374464 w 2160000"/>
                <a:gd name="connsiteY31" fmla="*/ 2110955 h 2160000"/>
                <a:gd name="connsiteX32" fmla="*/ 1376211 w 2160000"/>
                <a:gd name="connsiteY32" fmla="*/ 2117860 h 2160000"/>
                <a:gd name="connsiteX33" fmla="*/ 1321962 w 2160000"/>
                <a:gd name="connsiteY33" fmla="*/ 2131809 h 2160000"/>
                <a:gd name="connsiteX34" fmla="*/ 1306247 w 2160000"/>
                <a:gd name="connsiteY34" fmla="*/ 2138051 h 2160000"/>
                <a:gd name="connsiteX35" fmla="*/ 1267530 w 2160000"/>
                <a:gd name="connsiteY35" fmla="*/ 2142656 h 2160000"/>
                <a:gd name="connsiteX36" fmla="*/ 1190424 w 2160000"/>
                <a:gd name="connsiteY36" fmla="*/ 2154424 h 2160000"/>
                <a:gd name="connsiteX37" fmla="*/ 1080000 w 2160000"/>
                <a:gd name="connsiteY37" fmla="*/ 2160000 h 2160000"/>
                <a:gd name="connsiteX38" fmla="*/ 0 w 2160000"/>
                <a:gd name="connsiteY38" fmla="*/ 1080000 h 2160000"/>
                <a:gd name="connsiteX39" fmla="*/ 1080000 w 2160000"/>
                <a:gd name="connsiteY39" fmla="*/ 0 h 21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2160000" h="2160000">
                  <a:moveTo>
                    <a:pt x="1080000" y="0"/>
                  </a:moveTo>
                  <a:cubicBezTo>
                    <a:pt x="1639189" y="0"/>
                    <a:pt x="2099117" y="424979"/>
                    <a:pt x="2154424" y="969576"/>
                  </a:cubicBezTo>
                  <a:lnTo>
                    <a:pt x="2157027" y="1021127"/>
                  </a:lnTo>
                  <a:lnTo>
                    <a:pt x="2159999" y="1021127"/>
                  </a:lnTo>
                  <a:lnTo>
                    <a:pt x="2159999" y="1079980"/>
                  </a:lnTo>
                  <a:lnTo>
                    <a:pt x="2160000" y="1080000"/>
                  </a:lnTo>
                  <a:lnTo>
                    <a:pt x="2159999" y="1080021"/>
                  </a:lnTo>
                  <a:lnTo>
                    <a:pt x="2159999" y="1716639"/>
                  </a:lnTo>
                  <a:lnTo>
                    <a:pt x="2157838" y="1716639"/>
                  </a:lnTo>
                  <a:lnTo>
                    <a:pt x="2160000" y="1738544"/>
                  </a:lnTo>
                  <a:cubicBezTo>
                    <a:pt x="2160000" y="1889753"/>
                    <a:pt x="2039977" y="2012333"/>
                    <a:pt x="1891921" y="2012333"/>
                  </a:cubicBezTo>
                  <a:cubicBezTo>
                    <a:pt x="1743865" y="2012333"/>
                    <a:pt x="1623842" y="1889753"/>
                    <a:pt x="1623842" y="1738544"/>
                  </a:cubicBezTo>
                  <a:lnTo>
                    <a:pt x="1626005" y="1716639"/>
                  </a:lnTo>
                  <a:lnTo>
                    <a:pt x="1620298" y="1716639"/>
                  </a:lnTo>
                  <a:lnTo>
                    <a:pt x="1620298" y="1090950"/>
                  </a:lnTo>
                  <a:lnTo>
                    <a:pt x="1618898" y="1090937"/>
                  </a:lnTo>
                  <a:lnTo>
                    <a:pt x="1620000" y="1080000"/>
                  </a:lnTo>
                  <a:cubicBezTo>
                    <a:pt x="1620000" y="781766"/>
                    <a:pt x="1378234" y="540000"/>
                    <a:pt x="1080000" y="540000"/>
                  </a:cubicBezTo>
                  <a:cubicBezTo>
                    <a:pt x="781766" y="540000"/>
                    <a:pt x="540000" y="781766"/>
                    <a:pt x="540000" y="1080000"/>
                  </a:cubicBezTo>
                  <a:cubicBezTo>
                    <a:pt x="540000" y="1378234"/>
                    <a:pt x="781766" y="1620000"/>
                    <a:pt x="1080000" y="1620000"/>
                  </a:cubicBezTo>
                  <a:lnTo>
                    <a:pt x="1172144" y="1610711"/>
                  </a:lnTo>
                  <a:lnTo>
                    <a:pt x="1192722" y="1599542"/>
                  </a:lnTo>
                  <a:lnTo>
                    <a:pt x="1205334" y="1595627"/>
                  </a:lnTo>
                  <a:lnTo>
                    <a:pt x="1218649" y="1594482"/>
                  </a:lnTo>
                  <a:cubicBezTo>
                    <a:pt x="1237851" y="1591023"/>
                    <a:pt x="1256099" y="1586790"/>
                    <a:pt x="1273176" y="1581875"/>
                  </a:cubicBezTo>
                  <a:lnTo>
                    <a:pt x="1277433" y="1580379"/>
                  </a:lnTo>
                  <a:lnTo>
                    <a:pt x="1297818" y="1578324"/>
                  </a:lnTo>
                  <a:cubicBezTo>
                    <a:pt x="1446935" y="1578324"/>
                    <a:pt x="1567818" y="1699207"/>
                    <a:pt x="1567818" y="1848324"/>
                  </a:cubicBezTo>
                  <a:cubicBezTo>
                    <a:pt x="1567818" y="1932202"/>
                    <a:pt x="1529570" y="2007147"/>
                    <a:pt x="1469563" y="2056669"/>
                  </a:cubicBezTo>
                  <a:lnTo>
                    <a:pt x="1412948" y="2091019"/>
                  </a:lnTo>
                  <a:lnTo>
                    <a:pt x="1398272" y="2101498"/>
                  </a:lnTo>
                  <a:lnTo>
                    <a:pt x="1374464" y="2110955"/>
                  </a:lnTo>
                  <a:lnTo>
                    <a:pt x="1376211" y="2117860"/>
                  </a:lnTo>
                  <a:lnTo>
                    <a:pt x="1321962" y="2131809"/>
                  </a:lnTo>
                  <a:lnTo>
                    <a:pt x="1306247" y="2138051"/>
                  </a:lnTo>
                  <a:lnTo>
                    <a:pt x="1267530" y="2142656"/>
                  </a:lnTo>
                  <a:lnTo>
                    <a:pt x="1190424" y="2154424"/>
                  </a:lnTo>
                  <a:cubicBezTo>
                    <a:pt x="1154118" y="2158111"/>
                    <a:pt x="1117280" y="2160000"/>
                    <a:pt x="1080000" y="2160000"/>
                  </a:cubicBezTo>
                  <a:cubicBezTo>
                    <a:pt x="483532" y="2160000"/>
                    <a:pt x="0" y="1676468"/>
                    <a:pt x="0" y="1080000"/>
                  </a:cubicBezTo>
                  <a:cubicBezTo>
                    <a:pt x="0" y="483532"/>
                    <a:pt x="483532" y="0"/>
                    <a:pt x="1080000" y="0"/>
                  </a:cubicBezTo>
                  <a:close/>
                </a:path>
              </a:pathLst>
            </a:custGeom>
            <a:solidFill>
              <a:srgbClr val="FF8C52"/>
            </a:solidFill>
            <a:ln>
              <a:solidFill>
                <a:srgbClr val="FF8C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latin typeface="Oxygen" panose="02000503000000000000" pitchFamily="2" charset="0"/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97653B96-F2E2-406B-A513-F42319FDB50F}"/>
              </a:ext>
            </a:extLst>
          </p:cNvPr>
          <p:cNvSpPr txBox="1"/>
          <p:nvPr/>
        </p:nvSpPr>
        <p:spPr>
          <a:xfrm>
            <a:off x="7235978" y="178480"/>
            <a:ext cx="2348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smtClean="0">
                <a:solidFill>
                  <a:schemeClr val="bg2">
                    <a:lumMod val="75000"/>
                  </a:schemeClr>
                </a:solidFill>
                <a:latin typeface="Oxygen" panose="02000503000000000000" pitchFamily="2" charset="0"/>
                <a:cs typeface="Arial" panose="020B0604020202020204" pitchFamily="34" charset="0"/>
              </a:rPr>
              <a:t> Java Date and Time</a:t>
            </a:r>
            <a:endParaRPr lang="en-AU" b="1" dirty="0">
              <a:solidFill>
                <a:schemeClr val="bg2">
                  <a:lumMod val="75000"/>
                </a:schemeClr>
              </a:solidFill>
              <a:latin typeface="Oxygen" panose="02000503000000000000" pitchFamily="2" charset="0"/>
              <a:cs typeface="Arial" panose="020B0604020202020204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E02B0EB1-C543-469A-90DE-9FA0F478E35F}"/>
              </a:ext>
            </a:extLst>
          </p:cNvPr>
          <p:cNvSpPr/>
          <p:nvPr/>
        </p:nvSpPr>
        <p:spPr>
          <a:xfrm>
            <a:off x="0" y="6543676"/>
            <a:ext cx="121920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                                                                                                                            </a:t>
            </a:r>
            <a:r>
              <a:rPr lang="en-US" sz="800" b="1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 </a:t>
            </a:r>
            <a:r>
              <a:rPr lang="en-US" sz="800" b="1" dirty="0">
                <a:solidFill>
                  <a:srgbClr val="FF8C52"/>
                </a:solidFill>
                <a:latin typeface="Oxygen" panose="02000503000000000000" pitchFamily="2" charset="0"/>
              </a:rPr>
              <a:t>CONCEPTION      &gt;&gt;      PRACTICE        &gt;&gt;        CONFIDENCE      &gt;&gt;       HIGHEST GRADES</a:t>
            </a:r>
            <a:r>
              <a:rPr lang="en-US" sz="800" dirty="0">
                <a:solidFill>
                  <a:srgbClr val="FF8C52"/>
                </a:solidFill>
                <a:latin typeface="Oxygen" panose="02000503000000000000" pitchFamily="2" charset="0"/>
              </a:rPr>
              <a:t>                                                                             </a:t>
            </a:r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© </a:t>
            </a:r>
            <a:r>
              <a:rPr lang="pt-BR" sz="7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PROTECTED ANODIAM 2023     ||     PRIVATE &amp; CONFIDENTIAL</a:t>
            </a:r>
            <a:endParaRPr lang="en-AU" sz="700" dirty="0">
              <a:solidFill>
                <a:schemeClr val="bg1">
                  <a:lumMod val="50000"/>
                </a:schemeClr>
              </a:solidFill>
              <a:latin typeface="Oxygen" panose="02000503000000000000" pitchFamily="2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6640" y="1302252"/>
            <a:ext cx="9225280" cy="4963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54986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583FBC17-A62F-4E87-B8DE-0F79DF4336A0}"/>
              </a:ext>
            </a:extLst>
          </p:cNvPr>
          <p:cNvSpPr/>
          <p:nvPr/>
        </p:nvSpPr>
        <p:spPr>
          <a:xfrm>
            <a:off x="3824624" y="5691"/>
            <a:ext cx="8367376" cy="7706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800" dirty="0">
              <a:solidFill>
                <a:schemeClr val="bg1">
                  <a:lumMod val="50000"/>
                </a:schemeClr>
              </a:solidFill>
              <a:latin typeface="Oxygen" panose="02000503000000000000" pitchFamily="2" charset="0"/>
            </a:endParaRPr>
          </a:p>
        </p:txBody>
      </p:sp>
      <p:grpSp>
        <p:nvGrpSpPr>
          <p:cNvPr id="2" name="Group 18">
            <a:extLst>
              <a:ext uri="{FF2B5EF4-FFF2-40B4-BE49-F238E27FC236}">
                <a16:creationId xmlns:a16="http://schemas.microsoft.com/office/drawing/2014/main" xmlns="" id="{C587FE1B-2243-4627-BC52-851BDA62444B}"/>
              </a:ext>
            </a:extLst>
          </p:cNvPr>
          <p:cNvGrpSpPr/>
          <p:nvPr/>
        </p:nvGrpSpPr>
        <p:grpSpPr>
          <a:xfrm>
            <a:off x="687804" y="156881"/>
            <a:ext cx="2471777" cy="1145371"/>
            <a:chOff x="4600575" y="2600315"/>
            <a:chExt cx="2990850" cy="1385897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xmlns="" id="{0F2E3E05-4A48-4C06-BA49-75E2E366C7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00575" y="2871787"/>
              <a:ext cx="2990850" cy="1114425"/>
            </a:xfrm>
            <a:prstGeom prst="rect">
              <a:avLst/>
            </a:prstGeom>
          </p:spPr>
        </p:pic>
        <p:sp>
          <p:nvSpPr>
            <p:cNvPr id="21" name="Freeform 22">
              <a:extLst>
                <a:ext uri="{FF2B5EF4-FFF2-40B4-BE49-F238E27FC236}">
                  <a16:creationId xmlns:a16="http://schemas.microsoft.com/office/drawing/2014/main" xmlns="" id="{8413CF68-A7E3-43A0-B613-5438D5382AB1}"/>
                </a:ext>
              </a:extLst>
            </p:cNvPr>
            <p:cNvSpPr/>
            <p:nvPr/>
          </p:nvSpPr>
          <p:spPr>
            <a:xfrm>
              <a:off x="4739363" y="2600315"/>
              <a:ext cx="971569" cy="971569"/>
            </a:xfrm>
            <a:custGeom>
              <a:avLst/>
              <a:gdLst>
                <a:gd name="connsiteX0" fmla="*/ 1080000 w 2160000"/>
                <a:gd name="connsiteY0" fmla="*/ 0 h 2160000"/>
                <a:gd name="connsiteX1" fmla="*/ 2154424 w 2160000"/>
                <a:gd name="connsiteY1" fmla="*/ 969576 h 2160000"/>
                <a:gd name="connsiteX2" fmla="*/ 2157027 w 2160000"/>
                <a:gd name="connsiteY2" fmla="*/ 1021127 h 2160000"/>
                <a:gd name="connsiteX3" fmla="*/ 2159999 w 2160000"/>
                <a:gd name="connsiteY3" fmla="*/ 1021127 h 2160000"/>
                <a:gd name="connsiteX4" fmla="*/ 2159999 w 2160000"/>
                <a:gd name="connsiteY4" fmla="*/ 1079980 h 2160000"/>
                <a:gd name="connsiteX5" fmla="*/ 2160000 w 2160000"/>
                <a:gd name="connsiteY5" fmla="*/ 1080000 h 2160000"/>
                <a:gd name="connsiteX6" fmla="*/ 2159999 w 2160000"/>
                <a:gd name="connsiteY6" fmla="*/ 1080021 h 2160000"/>
                <a:gd name="connsiteX7" fmla="*/ 2159999 w 2160000"/>
                <a:gd name="connsiteY7" fmla="*/ 1716639 h 2160000"/>
                <a:gd name="connsiteX8" fmla="*/ 2157838 w 2160000"/>
                <a:gd name="connsiteY8" fmla="*/ 1716639 h 2160000"/>
                <a:gd name="connsiteX9" fmla="*/ 2160000 w 2160000"/>
                <a:gd name="connsiteY9" fmla="*/ 1738544 h 2160000"/>
                <a:gd name="connsiteX10" fmla="*/ 1891921 w 2160000"/>
                <a:gd name="connsiteY10" fmla="*/ 2012333 h 2160000"/>
                <a:gd name="connsiteX11" fmla="*/ 1623842 w 2160000"/>
                <a:gd name="connsiteY11" fmla="*/ 1738544 h 2160000"/>
                <a:gd name="connsiteX12" fmla="*/ 1626005 w 2160000"/>
                <a:gd name="connsiteY12" fmla="*/ 1716639 h 2160000"/>
                <a:gd name="connsiteX13" fmla="*/ 1620298 w 2160000"/>
                <a:gd name="connsiteY13" fmla="*/ 1716639 h 2160000"/>
                <a:gd name="connsiteX14" fmla="*/ 1620298 w 2160000"/>
                <a:gd name="connsiteY14" fmla="*/ 1090950 h 2160000"/>
                <a:gd name="connsiteX15" fmla="*/ 1618898 w 2160000"/>
                <a:gd name="connsiteY15" fmla="*/ 1090937 h 2160000"/>
                <a:gd name="connsiteX16" fmla="*/ 1620000 w 2160000"/>
                <a:gd name="connsiteY16" fmla="*/ 1080000 h 2160000"/>
                <a:gd name="connsiteX17" fmla="*/ 1080000 w 2160000"/>
                <a:gd name="connsiteY17" fmla="*/ 540000 h 2160000"/>
                <a:gd name="connsiteX18" fmla="*/ 540000 w 2160000"/>
                <a:gd name="connsiteY18" fmla="*/ 1080000 h 2160000"/>
                <a:gd name="connsiteX19" fmla="*/ 1080000 w 2160000"/>
                <a:gd name="connsiteY19" fmla="*/ 1620000 h 2160000"/>
                <a:gd name="connsiteX20" fmla="*/ 1172144 w 2160000"/>
                <a:gd name="connsiteY20" fmla="*/ 1610711 h 2160000"/>
                <a:gd name="connsiteX21" fmla="*/ 1192722 w 2160000"/>
                <a:gd name="connsiteY21" fmla="*/ 1599542 h 2160000"/>
                <a:gd name="connsiteX22" fmla="*/ 1205334 w 2160000"/>
                <a:gd name="connsiteY22" fmla="*/ 1595627 h 2160000"/>
                <a:gd name="connsiteX23" fmla="*/ 1218649 w 2160000"/>
                <a:gd name="connsiteY23" fmla="*/ 1594482 h 2160000"/>
                <a:gd name="connsiteX24" fmla="*/ 1273176 w 2160000"/>
                <a:gd name="connsiteY24" fmla="*/ 1581875 h 2160000"/>
                <a:gd name="connsiteX25" fmla="*/ 1277433 w 2160000"/>
                <a:gd name="connsiteY25" fmla="*/ 1580379 h 2160000"/>
                <a:gd name="connsiteX26" fmla="*/ 1297818 w 2160000"/>
                <a:gd name="connsiteY26" fmla="*/ 1578324 h 2160000"/>
                <a:gd name="connsiteX27" fmla="*/ 1567818 w 2160000"/>
                <a:gd name="connsiteY27" fmla="*/ 1848324 h 2160000"/>
                <a:gd name="connsiteX28" fmla="*/ 1469563 w 2160000"/>
                <a:gd name="connsiteY28" fmla="*/ 2056669 h 2160000"/>
                <a:gd name="connsiteX29" fmla="*/ 1412948 w 2160000"/>
                <a:gd name="connsiteY29" fmla="*/ 2091019 h 2160000"/>
                <a:gd name="connsiteX30" fmla="*/ 1398272 w 2160000"/>
                <a:gd name="connsiteY30" fmla="*/ 2101498 h 2160000"/>
                <a:gd name="connsiteX31" fmla="*/ 1374464 w 2160000"/>
                <a:gd name="connsiteY31" fmla="*/ 2110955 h 2160000"/>
                <a:gd name="connsiteX32" fmla="*/ 1376211 w 2160000"/>
                <a:gd name="connsiteY32" fmla="*/ 2117860 h 2160000"/>
                <a:gd name="connsiteX33" fmla="*/ 1321962 w 2160000"/>
                <a:gd name="connsiteY33" fmla="*/ 2131809 h 2160000"/>
                <a:gd name="connsiteX34" fmla="*/ 1306247 w 2160000"/>
                <a:gd name="connsiteY34" fmla="*/ 2138051 h 2160000"/>
                <a:gd name="connsiteX35" fmla="*/ 1267530 w 2160000"/>
                <a:gd name="connsiteY35" fmla="*/ 2142656 h 2160000"/>
                <a:gd name="connsiteX36" fmla="*/ 1190424 w 2160000"/>
                <a:gd name="connsiteY36" fmla="*/ 2154424 h 2160000"/>
                <a:gd name="connsiteX37" fmla="*/ 1080000 w 2160000"/>
                <a:gd name="connsiteY37" fmla="*/ 2160000 h 2160000"/>
                <a:gd name="connsiteX38" fmla="*/ 0 w 2160000"/>
                <a:gd name="connsiteY38" fmla="*/ 1080000 h 2160000"/>
                <a:gd name="connsiteX39" fmla="*/ 1080000 w 2160000"/>
                <a:gd name="connsiteY39" fmla="*/ 0 h 21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2160000" h="2160000">
                  <a:moveTo>
                    <a:pt x="1080000" y="0"/>
                  </a:moveTo>
                  <a:cubicBezTo>
                    <a:pt x="1639189" y="0"/>
                    <a:pt x="2099117" y="424979"/>
                    <a:pt x="2154424" y="969576"/>
                  </a:cubicBezTo>
                  <a:lnTo>
                    <a:pt x="2157027" y="1021127"/>
                  </a:lnTo>
                  <a:lnTo>
                    <a:pt x="2159999" y="1021127"/>
                  </a:lnTo>
                  <a:lnTo>
                    <a:pt x="2159999" y="1079980"/>
                  </a:lnTo>
                  <a:lnTo>
                    <a:pt x="2160000" y="1080000"/>
                  </a:lnTo>
                  <a:lnTo>
                    <a:pt x="2159999" y="1080021"/>
                  </a:lnTo>
                  <a:lnTo>
                    <a:pt x="2159999" y="1716639"/>
                  </a:lnTo>
                  <a:lnTo>
                    <a:pt x="2157838" y="1716639"/>
                  </a:lnTo>
                  <a:lnTo>
                    <a:pt x="2160000" y="1738544"/>
                  </a:lnTo>
                  <a:cubicBezTo>
                    <a:pt x="2160000" y="1889753"/>
                    <a:pt x="2039977" y="2012333"/>
                    <a:pt x="1891921" y="2012333"/>
                  </a:cubicBezTo>
                  <a:cubicBezTo>
                    <a:pt x="1743865" y="2012333"/>
                    <a:pt x="1623842" y="1889753"/>
                    <a:pt x="1623842" y="1738544"/>
                  </a:cubicBezTo>
                  <a:lnTo>
                    <a:pt x="1626005" y="1716639"/>
                  </a:lnTo>
                  <a:lnTo>
                    <a:pt x="1620298" y="1716639"/>
                  </a:lnTo>
                  <a:lnTo>
                    <a:pt x="1620298" y="1090950"/>
                  </a:lnTo>
                  <a:lnTo>
                    <a:pt x="1618898" y="1090937"/>
                  </a:lnTo>
                  <a:lnTo>
                    <a:pt x="1620000" y="1080000"/>
                  </a:lnTo>
                  <a:cubicBezTo>
                    <a:pt x="1620000" y="781766"/>
                    <a:pt x="1378234" y="540000"/>
                    <a:pt x="1080000" y="540000"/>
                  </a:cubicBezTo>
                  <a:cubicBezTo>
                    <a:pt x="781766" y="540000"/>
                    <a:pt x="540000" y="781766"/>
                    <a:pt x="540000" y="1080000"/>
                  </a:cubicBezTo>
                  <a:cubicBezTo>
                    <a:pt x="540000" y="1378234"/>
                    <a:pt x="781766" y="1620000"/>
                    <a:pt x="1080000" y="1620000"/>
                  </a:cubicBezTo>
                  <a:lnTo>
                    <a:pt x="1172144" y="1610711"/>
                  </a:lnTo>
                  <a:lnTo>
                    <a:pt x="1192722" y="1599542"/>
                  </a:lnTo>
                  <a:lnTo>
                    <a:pt x="1205334" y="1595627"/>
                  </a:lnTo>
                  <a:lnTo>
                    <a:pt x="1218649" y="1594482"/>
                  </a:lnTo>
                  <a:cubicBezTo>
                    <a:pt x="1237851" y="1591023"/>
                    <a:pt x="1256099" y="1586790"/>
                    <a:pt x="1273176" y="1581875"/>
                  </a:cubicBezTo>
                  <a:lnTo>
                    <a:pt x="1277433" y="1580379"/>
                  </a:lnTo>
                  <a:lnTo>
                    <a:pt x="1297818" y="1578324"/>
                  </a:lnTo>
                  <a:cubicBezTo>
                    <a:pt x="1446935" y="1578324"/>
                    <a:pt x="1567818" y="1699207"/>
                    <a:pt x="1567818" y="1848324"/>
                  </a:cubicBezTo>
                  <a:cubicBezTo>
                    <a:pt x="1567818" y="1932202"/>
                    <a:pt x="1529570" y="2007147"/>
                    <a:pt x="1469563" y="2056669"/>
                  </a:cubicBezTo>
                  <a:lnTo>
                    <a:pt x="1412948" y="2091019"/>
                  </a:lnTo>
                  <a:lnTo>
                    <a:pt x="1398272" y="2101498"/>
                  </a:lnTo>
                  <a:lnTo>
                    <a:pt x="1374464" y="2110955"/>
                  </a:lnTo>
                  <a:lnTo>
                    <a:pt x="1376211" y="2117860"/>
                  </a:lnTo>
                  <a:lnTo>
                    <a:pt x="1321962" y="2131809"/>
                  </a:lnTo>
                  <a:lnTo>
                    <a:pt x="1306247" y="2138051"/>
                  </a:lnTo>
                  <a:lnTo>
                    <a:pt x="1267530" y="2142656"/>
                  </a:lnTo>
                  <a:lnTo>
                    <a:pt x="1190424" y="2154424"/>
                  </a:lnTo>
                  <a:cubicBezTo>
                    <a:pt x="1154118" y="2158111"/>
                    <a:pt x="1117280" y="2160000"/>
                    <a:pt x="1080000" y="2160000"/>
                  </a:cubicBezTo>
                  <a:cubicBezTo>
                    <a:pt x="483532" y="2160000"/>
                    <a:pt x="0" y="1676468"/>
                    <a:pt x="0" y="1080000"/>
                  </a:cubicBezTo>
                  <a:cubicBezTo>
                    <a:pt x="0" y="483532"/>
                    <a:pt x="483532" y="0"/>
                    <a:pt x="1080000" y="0"/>
                  </a:cubicBezTo>
                  <a:close/>
                </a:path>
              </a:pathLst>
            </a:custGeom>
            <a:solidFill>
              <a:srgbClr val="FF8C52"/>
            </a:solidFill>
            <a:ln>
              <a:solidFill>
                <a:srgbClr val="FF8C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latin typeface="Oxygen" panose="02000503000000000000" pitchFamily="2" charset="0"/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97653B96-F2E2-406B-A513-F42319FDB50F}"/>
              </a:ext>
            </a:extLst>
          </p:cNvPr>
          <p:cNvSpPr txBox="1"/>
          <p:nvPr/>
        </p:nvSpPr>
        <p:spPr>
          <a:xfrm>
            <a:off x="7235978" y="178480"/>
            <a:ext cx="2250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smtClean="0">
                <a:solidFill>
                  <a:schemeClr val="bg2">
                    <a:lumMod val="75000"/>
                  </a:schemeClr>
                </a:solidFill>
                <a:latin typeface="Oxygen" panose="02000503000000000000" pitchFamily="2" charset="0"/>
                <a:cs typeface="Arial" panose="020B0604020202020204" pitchFamily="34" charset="0"/>
              </a:rPr>
              <a:t> Java </a:t>
            </a:r>
            <a:r>
              <a:rPr lang="en-AU" b="1" dirty="0" err="1" smtClean="0">
                <a:solidFill>
                  <a:schemeClr val="bg2">
                    <a:lumMod val="75000"/>
                  </a:schemeClr>
                </a:solidFill>
                <a:latin typeface="Oxygen" panose="02000503000000000000" pitchFamily="2" charset="0"/>
                <a:cs typeface="Arial" panose="020B0604020202020204" pitchFamily="34" charset="0"/>
              </a:rPr>
              <a:t>Input/Output</a:t>
            </a:r>
            <a:endParaRPr lang="en-AU" b="1" dirty="0">
              <a:solidFill>
                <a:schemeClr val="bg2">
                  <a:lumMod val="75000"/>
                </a:schemeClr>
              </a:solidFill>
              <a:latin typeface="Oxygen" panose="02000503000000000000" pitchFamily="2" charset="0"/>
              <a:cs typeface="Arial" panose="020B0604020202020204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E02B0EB1-C543-469A-90DE-9FA0F478E35F}"/>
              </a:ext>
            </a:extLst>
          </p:cNvPr>
          <p:cNvSpPr/>
          <p:nvPr/>
        </p:nvSpPr>
        <p:spPr>
          <a:xfrm>
            <a:off x="0" y="6543676"/>
            <a:ext cx="121920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                                                                                                                            </a:t>
            </a:r>
            <a:r>
              <a:rPr lang="en-US" sz="800" b="1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 </a:t>
            </a:r>
            <a:r>
              <a:rPr lang="en-US" sz="800" b="1" dirty="0">
                <a:solidFill>
                  <a:srgbClr val="FF8C52"/>
                </a:solidFill>
                <a:latin typeface="Oxygen" panose="02000503000000000000" pitchFamily="2" charset="0"/>
              </a:rPr>
              <a:t>CONCEPTION      &gt;&gt;      PRACTICE        &gt;&gt;        CONFIDENCE      &gt;&gt;       HIGHEST GRADES</a:t>
            </a:r>
            <a:r>
              <a:rPr lang="en-US" sz="800" dirty="0">
                <a:solidFill>
                  <a:srgbClr val="FF8C52"/>
                </a:solidFill>
                <a:latin typeface="Oxygen" panose="02000503000000000000" pitchFamily="2" charset="0"/>
              </a:rPr>
              <a:t>                                                                             </a:t>
            </a:r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© </a:t>
            </a:r>
            <a:r>
              <a:rPr lang="pt-BR" sz="7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PROTECTED ANODIAM 2023     ||     PRIVATE &amp; CONFIDENTIAL</a:t>
            </a:r>
            <a:endParaRPr lang="en-AU" sz="700" dirty="0">
              <a:solidFill>
                <a:schemeClr val="bg1">
                  <a:lumMod val="50000"/>
                </a:schemeClr>
              </a:solidFill>
              <a:latin typeface="Oxygen" panose="02000503000000000000" pitchFamily="2" charset="0"/>
            </a:endParaRPr>
          </a:p>
        </p:txBody>
      </p:sp>
      <p:pic>
        <p:nvPicPr>
          <p:cNvPr id="9" name="Picture 8" descr="Java-Input-Output-Stream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93484" y="934291"/>
            <a:ext cx="7581340" cy="1290299"/>
          </a:xfrm>
          <a:prstGeom prst="rect">
            <a:avLst/>
          </a:prstGeom>
        </p:spPr>
      </p:pic>
      <p:pic>
        <p:nvPicPr>
          <p:cNvPr id="10" name="Picture 9" descr="Java-stream-classification-filetype2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034988" y="2124635"/>
            <a:ext cx="9157218" cy="432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54986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522</TotalTime>
  <Words>324</Words>
  <Application>Microsoft Office PowerPoint</Application>
  <PresentationFormat>Custom</PresentationFormat>
  <Paragraphs>49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Anirban Chakrabarty</dc:creator>
  <cp:lastModifiedBy>RuchiKaustuv</cp:lastModifiedBy>
  <cp:revision>41</cp:revision>
  <dcterms:created xsi:type="dcterms:W3CDTF">2023-05-02T07:06:43Z</dcterms:created>
  <dcterms:modified xsi:type="dcterms:W3CDTF">2023-08-10T12:12:48Z</dcterms:modified>
</cp:coreProperties>
</file>