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587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56254"/>
            <a:ext cx="13006052" cy="1930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F067C-15E6-4EF0-8CC5-A48BB433BBDE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B3FBB-DC0F-2C60-C2E5-22EAC1BE33DC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9" name="Picture 14" descr="Whatsapp Icon PNGs for Free Download">
            <a:extLst>
              <a:ext uri="{FF2B5EF4-FFF2-40B4-BE49-F238E27FC236}">
                <a16:creationId xmlns:a16="http://schemas.microsoft.com/office/drawing/2014/main" id="{90864241-D086-E70B-0756-01CA63BF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9C28B4-4C26-7E3E-3AC0-2FCE15D0CB90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68754D08-7C19-2B88-9C12-49F52C90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59" y="400385"/>
            <a:ext cx="11863671" cy="5762356"/>
          </a:xfrm>
          <a:prstGeom prst="rect">
            <a:avLst/>
          </a:prstGeom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0B441B03-B3CF-3C83-9688-DBD8A37CF276}"/>
              </a:ext>
            </a:extLst>
          </p:cNvPr>
          <p:cNvSpPr/>
          <p:nvPr/>
        </p:nvSpPr>
        <p:spPr>
          <a:xfrm rot="21243013">
            <a:off x="7663508" y="8996705"/>
            <a:ext cx="7387149" cy="5872272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827870-A163-6000-BB37-8CE42441B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3" y="8596965"/>
            <a:ext cx="7977605" cy="123742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5936" y="20829699"/>
            <a:ext cx="13463607" cy="560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37" y="21317059"/>
            <a:ext cx="9871142" cy="1532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4" y="19178843"/>
            <a:ext cx="8463920" cy="2036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47531" y="21231223"/>
            <a:ext cx="791460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25749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775" y="21231223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405" y="20979170"/>
            <a:ext cx="1879107" cy="1879107"/>
          </a:xfrm>
          <a:prstGeom prst="rect">
            <a:avLst/>
          </a:prstGeom>
        </p:spPr>
      </p:pic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491997" y="35458549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74617" y="33669262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Finest Teachers, Study Mats, Mock Tests, Doubt Clearing, PTM, Counselling, Smart Classrooms, AC, CCTV</a:t>
            </a:r>
          </a:p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400+ Courses, Professional Courses are Project-Based, Certification-Oriented &amp; Job-Focused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C0DB2-B4C0-2633-07D1-4B43BAA8293A}"/>
              </a:ext>
            </a:extLst>
          </p:cNvPr>
          <p:cNvSpPr txBox="1"/>
          <p:nvPr/>
        </p:nvSpPr>
        <p:spPr>
          <a:xfrm>
            <a:off x="-61501" y="24267048"/>
            <a:ext cx="25681044" cy="904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MBA, BBA, BCom,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Grooming, IELTS, TOEFL, Foreign Languages</a:t>
            </a:r>
            <a:endParaRPr lang="en-US" sz="88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1349</TotalTime>
  <Words>129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170</cp:revision>
  <dcterms:created xsi:type="dcterms:W3CDTF">2023-07-28T06:55:57Z</dcterms:created>
  <dcterms:modified xsi:type="dcterms:W3CDTF">2023-08-16T03:17:43Z</dcterms:modified>
</cp:coreProperties>
</file>