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5" r:id="rId16"/>
    <p:sldId id="270" r:id="rId17"/>
    <p:sldId id="296" r:id="rId18"/>
    <p:sldId id="272" r:id="rId19"/>
    <p:sldId id="274" r:id="rId20"/>
    <p:sldId id="276" r:id="rId21"/>
    <p:sldId id="275" r:id="rId22"/>
    <p:sldId id="279" r:id="rId23"/>
    <p:sldId id="278" r:id="rId24"/>
    <p:sldId id="277" r:id="rId25"/>
    <p:sldId id="295" r:id="rId26"/>
    <p:sldId id="297" r:id="rId27"/>
    <p:sldId id="298" r:id="rId28"/>
    <p:sldId id="283" r:id="rId29"/>
    <p:sldId id="284" r:id="rId30"/>
    <p:sldId id="299" r:id="rId31"/>
    <p:sldId id="300" r:id="rId32"/>
    <p:sldId id="301" r:id="rId33"/>
    <p:sldId id="287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07" r:id="rId42"/>
    <p:sldId id="310" r:id="rId43"/>
    <p:sldId id="311" r:id="rId44"/>
    <p:sldId id="312" r:id="rId45"/>
    <p:sldId id="313" r:id="rId46"/>
    <p:sldId id="314" r:id="rId47"/>
  </p:sldIdLst>
  <p:sldSz cx="9906000" cy="6858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8C52"/>
    <a:srgbClr val="00AA3C"/>
    <a:srgbClr val="003CAA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>
        <p:scale>
          <a:sx n="70" d="100"/>
          <a:sy n="70" d="100"/>
        </p:scale>
        <p:origin x="999" y="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466-FFC0-4375-BD1B-F0F2DD7A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770B-0948-4467-8F4A-F614E08A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A7F2-297C-4133-9D49-B9C3B6B2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4165-213B-4E73-9AF7-42D89E0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60CA-69F4-433C-A9A7-F6FDEE8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9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AED1-30C6-4A67-A48B-97BBE5E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E115-19C9-4E01-84F8-BEB8A68B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3DD-F4EA-43A7-AA5A-AF5DF52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46C-A86E-41C5-8A0B-71A2A5E2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79B6-229C-46AF-9129-80CE5BB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2224D-F92B-42E0-8A11-6EA3C226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4997-EF57-4712-8F94-BA5860C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F0CD-6435-48CF-BAD3-51A3DA7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45BD-D03D-4E30-8140-D2F97BC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2571-7CE1-4123-978E-8A63CA7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7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CB75-8E27-4CFA-AA59-D6822CE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27A4-8F34-4646-8A0C-29E21373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EDA0-AC60-41F7-9F33-0E754EF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E070-9CBB-49E9-BCA7-9F523CE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A2A2-95C8-4197-86A0-291AA67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AE66-3E0F-42CE-B7C3-77E7129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A500-0E00-4342-B057-62108D3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422D-44A6-4D09-9CF1-8174BD2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B7FB-B03E-473A-AB12-CB2F136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47E5-3778-4CFF-AB81-9BB49CBD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FAFA-CA39-47AA-8C26-11BC60E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C3F5-2903-4EC7-A477-512B00912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7E6C-DE1B-4292-8448-B0FD35D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4977-25E4-4EF4-9127-B21209C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7B0C-5D4E-4070-B2C2-1BF96C48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CB31-71FA-455B-9E6D-A34625C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719-8CBD-4B75-82E2-93FBC989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8C01-CEC5-4CE8-8092-43887C92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7110-92AB-4F81-91A2-0C97342A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13B0-1770-46F6-83A0-55F35D8F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E5429-C6D9-4384-A765-01CBF0C9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94202-8CF4-4A13-82E9-7590057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D2C27-CC67-4147-B23D-C580BF01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21231-500E-4FE3-9D03-52C3258B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2A76-FAC4-4AB2-86D0-BB0066A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0FD1B-7CC0-4349-B8D8-401630DA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0E9D-5564-430E-AA12-82C468D0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CCF9-2EC2-4FA9-A43F-C0F56DA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5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E2337-92AC-4BE6-9311-E537EDC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0A82-7DCD-4997-A417-10EF23E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6F1C-787B-4DD3-808A-C92EE18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1FB-78EF-4869-8741-F10D1BD1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1ECA-DDDD-4F7D-824A-AFB998E2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98CB-DF23-4BFA-8776-6788F07E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EA7A-F1CF-4092-9BEE-530036A5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E601-C3B2-4750-AFB4-F3225A6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5823-5C80-4B1B-9901-8EB3F03A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5FA-4390-45E7-8EF9-14E0DC21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5A572-665B-4B4B-8A76-120A78E89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29D1-F9DC-4E2D-B738-805BD09B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589F-DCB9-400B-B3FB-6CF19B55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CBC00-358B-41A5-BD06-6F57916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419AB-DD6C-4113-835A-C6D4941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5121-0109-451B-A672-DDD4B59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93E-7A26-4ECF-8000-927F95C8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656C-AD37-4D14-AE2C-AE7A9B53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7FAE-548B-4FEF-9F31-F6393F0C4EE2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622-6BA8-467B-8F27-F3B505F1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8A9B-3044-405B-9119-6781D161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0" y="2143128"/>
            <a:ext cx="990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Oxygen" panose="02000503000000000000" pitchFamily="2" charset="0"/>
              </a:rPr>
              <a:t>NO UNSOLICITED GUARDIANS/COHORTS BEYOND THIS POINT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3200" b="1" dirty="0">
                <a:solidFill>
                  <a:srgbClr val="003CAA"/>
                </a:solidFill>
                <a:latin typeface="Oxygen" panose="02000503000000000000" pitchFamily="2" charset="0"/>
              </a:rPr>
              <a:t>Call 9073700094 / 9163685448</a:t>
            </a:r>
          </a:p>
          <a:p>
            <a:pPr algn="ctr"/>
            <a:endParaRPr lang="en-US" sz="300" b="1" dirty="0">
              <a:solidFill>
                <a:srgbClr val="003CAA"/>
              </a:solidFill>
              <a:latin typeface="Oxygen" panose="02000503000000000000" pitchFamily="2" charset="0"/>
            </a:endParaRPr>
          </a:p>
          <a:p>
            <a:pPr algn="ctr"/>
            <a:r>
              <a:rPr lang="en-AU" sz="3200" b="1" dirty="0">
                <a:solidFill>
                  <a:srgbClr val="003CAA"/>
                </a:solidFill>
                <a:latin typeface="Oxygen" panose="02000503000000000000" pitchFamily="2" charset="0"/>
              </a:rPr>
              <a:t>Serious learning upstairs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STUDENTS’ DROP-OFF/PICK-UP</a:t>
            </a:r>
          </a:p>
        </p:txBody>
      </p:sp>
    </p:spTree>
    <p:extLst>
      <p:ext uri="{BB962C8B-B14F-4D97-AF65-F5344CB8AC3E}">
        <p14:creationId xmlns:p14="http://schemas.microsoft.com/office/powerpoint/2010/main" val="190999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E2A6F6-32AF-40BB-8075-B1101A517FB3}"/>
              </a:ext>
            </a:extLst>
          </p:cNvPr>
          <p:cNvSpPr/>
          <p:nvPr/>
        </p:nvSpPr>
        <p:spPr>
          <a:xfrm>
            <a:off x="832189" y="532259"/>
            <a:ext cx="8105060" cy="39980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832189" y="5091050"/>
            <a:ext cx="8105060" cy="1410510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NOTICE BOARD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A40016-2052-43CE-AEC7-16779C4A64C5}"/>
              </a:ext>
            </a:extLst>
          </p:cNvPr>
          <p:cNvSpPr/>
          <p:nvPr/>
        </p:nvSpPr>
        <p:spPr>
          <a:xfrm>
            <a:off x="1249284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B1D512-FE05-442F-97F4-3918E08FE90C}"/>
              </a:ext>
            </a:extLst>
          </p:cNvPr>
          <p:cNvSpPr/>
          <p:nvPr/>
        </p:nvSpPr>
        <p:spPr>
          <a:xfrm>
            <a:off x="1249284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7D1B2-D109-40B9-A63A-87765D397AD8}"/>
              </a:ext>
            </a:extLst>
          </p:cNvPr>
          <p:cNvSpPr/>
          <p:nvPr/>
        </p:nvSpPr>
        <p:spPr>
          <a:xfrm>
            <a:off x="8312578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E741D3-9F8E-4FB7-8D04-2565F20744CD}"/>
              </a:ext>
            </a:extLst>
          </p:cNvPr>
          <p:cNvSpPr/>
          <p:nvPr/>
        </p:nvSpPr>
        <p:spPr>
          <a:xfrm>
            <a:off x="8312578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69910F-D348-4EAE-9499-47B0596CDAE6}"/>
              </a:ext>
            </a:extLst>
          </p:cNvPr>
          <p:cNvSpPr/>
          <p:nvPr/>
        </p:nvSpPr>
        <p:spPr>
          <a:xfrm>
            <a:off x="1279949" y="4502248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F607F3-53D6-4E4D-87DA-947A350E68FF}"/>
              </a:ext>
            </a:extLst>
          </p:cNvPr>
          <p:cNvSpPr/>
          <p:nvPr/>
        </p:nvSpPr>
        <p:spPr>
          <a:xfrm>
            <a:off x="1279947" y="4865354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9B2039-3D50-4565-82DE-4668635A73A6}"/>
              </a:ext>
            </a:extLst>
          </p:cNvPr>
          <p:cNvSpPr/>
          <p:nvPr/>
        </p:nvSpPr>
        <p:spPr>
          <a:xfrm>
            <a:off x="8370316" y="432763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EE2A00-7BC3-4E39-A6A4-36606273ADB5}"/>
              </a:ext>
            </a:extLst>
          </p:cNvPr>
          <p:cNvSpPr/>
          <p:nvPr/>
        </p:nvSpPr>
        <p:spPr>
          <a:xfrm>
            <a:off x="8369877" y="4693265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8DB4E9-D1BA-45AC-A209-91C41C66D025}"/>
              </a:ext>
            </a:extLst>
          </p:cNvPr>
          <p:cNvSpPr/>
          <p:nvPr/>
        </p:nvSpPr>
        <p:spPr>
          <a:xfrm>
            <a:off x="8337974" y="4511773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FC9F89-553B-4FAF-8753-699F716F0AC2}"/>
              </a:ext>
            </a:extLst>
          </p:cNvPr>
          <p:cNvSpPr/>
          <p:nvPr/>
        </p:nvSpPr>
        <p:spPr>
          <a:xfrm>
            <a:off x="8337972" y="4874879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24EF34-EA0E-409C-8923-59A113E72018}"/>
              </a:ext>
            </a:extLst>
          </p:cNvPr>
          <p:cNvSpPr/>
          <p:nvPr/>
        </p:nvSpPr>
        <p:spPr>
          <a:xfrm>
            <a:off x="1312291" y="431811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E989F-9616-4C92-BF0C-A5013E159615}"/>
              </a:ext>
            </a:extLst>
          </p:cNvPr>
          <p:cNvSpPr/>
          <p:nvPr/>
        </p:nvSpPr>
        <p:spPr>
          <a:xfrm>
            <a:off x="1311852" y="468374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FD5FF4-B8A3-4DB7-8A1B-135AEAF98654}"/>
              </a:ext>
            </a:extLst>
          </p:cNvPr>
          <p:cNvSpPr/>
          <p:nvPr/>
        </p:nvSpPr>
        <p:spPr>
          <a:xfrm>
            <a:off x="1312291" y="504696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688533-EC7A-4B55-8317-663E033A9016}"/>
              </a:ext>
            </a:extLst>
          </p:cNvPr>
          <p:cNvSpPr/>
          <p:nvPr/>
        </p:nvSpPr>
        <p:spPr>
          <a:xfrm>
            <a:off x="8370432" y="432647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FB70B4-7896-4653-89D7-62607D2F08E4}"/>
              </a:ext>
            </a:extLst>
          </p:cNvPr>
          <p:cNvSpPr/>
          <p:nvPr/>
        </p:nvSpPr>
        <p:spPr>
          <a:xfrm>
            <a:off x="8369992" y="4692098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9E2FD7-F878-4C3C-88E7-03706CBF7C2D}"/>
              </a:ext>
            </a:extLst>
          </p:cNvPr>
          <p:cNvSpPr/>
          <p:nvPr/>
        </p:nvSpPr>
        <p:spPr>
          <a:xfrm>
            <a:off x="8370316" y="505649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-13647" y="-13645"/>
            <a:ext cx="4850000" cy="1059737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C57DC93-B3AD-4851-AFE3-1CA5BB676BA2}"/>
              </a:ext>
            </a:extLst>
          </p:cNvPr>
          <p:cNvSpPr/>
          <p:nvPr/>
        </p:nvSpPr>
        <p:spPr>
          <a:xfrm>
            <a:off x="191070" y="204719"/>
            <a:ext cx="665188" cy="64061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4DEFB-8B6A-4138-932B-D9E72DDFB838}"/>
              </a:ext>
            </a:extLst>
          </p:cNvPr>
          <p:cNvSpPr txBox="1"/>
          <p:nvPr/>
        </p:nvSpPr>
        <p:spPr>
          <a:xfrm>
            <a:off x="801303" y="322110"/>
            <a:ext cx="40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nirban        hakrabarty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712B83-C929-48A4-986B-1A6DE95CBF62}"/>
              </a:ext>
            </a:extLst>
          </p:cNvPr>
          <p:cNvSpPr/>
          <p:nvPr/>
        </p:nvSpPr>
        <p:spPr>
          <a:xfrm rot="13678449" flipH="1">
            <a:off x="2104437" y="207106"/>
            <a:ext cx="668423" cy="648086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306235" y="2491399"/>
            <a:ext cx="5386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Oxygen" panose="02000503000000000000" pitchFamily="2" charset="0"/>
              </a:rPr>
              <a:t>LET US KNOW IF YOU DO NOT WANT YOUR VOICE TO BE RECORDED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AUDIO &amp; VIDEO 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3100636"/>
            <a:ext cx="2180094" cy="2191530"/>
          </a:xfrm>
          <a:prstGeom prst="rect">
            <a:avLst/>
          </a:prstGeom>
        </p:spPr>
      </p:pic>
      <p:pic>
        <p:nvPicPr>
          <p:cNvPr id="5124" name="Picture 4" descr="Microphone - Free technology icons">
            <a:extLst>
              <a:ext uri="{FF2B5EF4-FFF2-40B4-BE49-F238E27FC236}">
                <a16:creationId xmlns:a16="http://schemas.microsoft.com/office/drawing/2014/main" id="{0CD57FD6-70F8-4C67-8374-E66CEE6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93" y="3648647"/>
            <a:ext cx="948567" cy="1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C297CF-E69B-4B56-886C-E03790D897E8}"/>
              </a:ext>
            </a:extLst>
          </p:cNvPr>
          <p:cNvSpPr/>
          <p:nvPr/>
        </p:nvSpPr>
        <p:spPr>
          <a:xfrm>
            <a:off x="2441674" y="3341593"/>
            <a:ext cx="1696500" cy="1725620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275A94-9870-4A4A-AB4A-E6B1DC7AB9FF}"/>
              </a:ext>
            </a:extLst>
          </p:cNvPr>
          <p:cNvSpPr/>
          <p:nvPr/>
        </p:nvSpPr>
        <p:spPr>
          <a:xfrm>
            <a:off x="3113032" y="3648646"/>
            <a:ext cx="336381" cy="7816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CF3F48-23A4-4E3F-9E66-83203695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60142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00526"/>
            <a:ext cx="1763897" cy="8508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36023" y="2141934"/>
            <a:ext cx="46811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one of the largest stellar nurseries where new stars are being born!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https://en.wikipedia.org/wiki/Carina_Nebula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Carina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03B3DE-4609-462E-A8B7-A3AFA484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27" y="4995081"/>
            <a:ext cx="1382584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21837" y="5079237"/>
            <a:ext cx="15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1985622" y="5079234"/>
            <a:ext cx="244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CONCEPT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490844" y="5079234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PRACTICE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7049181" y="5079233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SUCCESS</a:t>
            </a:r>
          </a:p>
        </p:txBody>
      </p:sp>
    </p:spTree>
    <p:extLst>
      <p:ext uri="{BB962C8B-B14F-4D97-AF65-F5344CB8AC3E}">
        <p14:creationId xmlns:p14="http://schemas.microsoft.com/office/powerpoint/2010/main" val="303167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E577A9-9789-622F-98EC-1C8C0075C177}"/>
              </a:ext>
            </a:extLst>
          </p:cNvPr>
          <p:cNvSpPr/>
          <p:nvPr/>
        </p:nvSpPr>
        <p:spPr>
          <a:xfrm>
            <a:off x="51998" y="382126"/>
            <a:ext cx="9802964" cy="4753754"/>
          </a:xfrm>
          <a:custGeom>
            <a:avLst/>
            <a:gdLst>
              <a:gd name="connsiteX0" fmla="*/ 9242819 w 9802964"/>
              <a:gd name="connsiteY0" fmla="*/ 4029008 h 4753754"/>
              <a:gd name="connsiteX1" fmla="*/ 9198587 w 9802964"/>
              <a:gd name="connsiteY1" fmla="*/ 4046026 h 4753754"/>
              <a:gd name="connsiteX2" fmla="*/ 9169703 w 9802964"/>
              <a:gd name="connsiteY2" fmla="*/ 4086347 h 4753754"/>
              <a:gd name="connsiteX3" fmla="*/ 9172740 w 9802964"/>
              <a:gd name="connsiteY3" fmla="*/ 4125930 h 4753754"/>
              <a:gd name="connsiteX4" fmla="*/ 9206083 w 9802964"/>
              <a:gd name="connsiteY4" fmla="*/ 4142576 h 4753754"/>
              <a:gd name="connsiteX5" fmla="*/ 9249668 w 9802964"/>
              <a:gd name="connsiteY5" fmla="*/ 4125930 h 4753754"/>
              <a:gd name="connsiteX6" fmla="*/ 9278142 w 9802964"/>
              <a:gd name="connsiteY6" fmla="*/ 4086347 h 4753754"/>
              <a:gd name="connsiteX7" fmla="*/ 9275515 w 9802964"/>
              <a:gd name="connsiteY7" fmla="*/ 4046026 h 4753754"/>
              <a:gd name="connsiteX8" fmla="*/ 9242819 w 9802964"/>
              <a:gd name="connsiteY8" fmla="*/ 4029008 h 4753754"/>
              <a:gd name="connsiteX9" fmla="*/ 4933078 w 9802964"/>
              <a:gd name="connsiteY9" fmla="*/ 3941336 h 4753754"/>
              <a:gd name="connsiteX10" fmla="*/ 4907711 w 9802964"/>
              <a:gd name="connsiteY10" fmla="*/ 4019760 h 4753754"/>
              <a:gd name="connsiteX11" fmla="*/ 4861111 w 9802964"/>
              <a:gd name="connsiteY11" fmla="*/ 4058788 h 4753754"/>
              <a:gd name="connsiteX12" fmla="*/ 4800103 w 9802964"/>
              <a:gd name="connsiteY12" fmla="*/ 4074880 h 4753754"/>
              <a:gd name="connsiteX13" fmla="*/ 4763397 w 9802964"/>
              <a:gd name="connsiteY13" fmla="*/ 4061008 h 4753754"/>
              <a:gd name="connsiteX14" fmla="*/ 4761826 w 9802964"/>
              <a:gd name="connsiteY14" fmla="*/ 4021240 h 4753754"/>
              <a:gd name="connsiteX15" fmla="*/ 4805585 w 9802964"/>
              <a:gd name="connsiteY15" fmla="*/ 3966491 h 4753754"/>
              <a:gd name="connsiteX16" fmla="*/ 4894801 w 9802964"/>
              <a:gd name="connsiteY16" fmla="*/ 3944295 h 4753754"/>
              <a:gd name="connsiteX17" fmla="*/ 4914115 w 9802964"/>
              <a:gd name="connsiteY17" fmla="*/ 3942816 h 4753754"/>
              <a:gd name="connsiteX18" fmla="*/ 4933078 w 9802964"/>
              <a:gd name="connsiteY18" fmla="*/ 3941336 h 4753754"/>
              <a:gd name="connsiteX19" fmla="*/ 2254898 w 9802964"/>
              <a:gd name="connsiteY19" fmla="*/ 3941336 h 4753754"/>
              <a:gd name="connsiteX20" fmla="*/ 2229532 w 9802964"/>
              <a:gd name="connsiteY20" fmla="*/ 4019760 h 4753754"/>
              <a:gd name="connsiteX21" fmla="*/ 2182932 w 9802964"/>
              <a:gd name="connsiteY21" fmla="*/ 4058788 h 4753754"/>
              <a:gd name="connsiteX22" fmla="*/ 2121924 w 9802964"/>
              <a:gd name="connsiteY22" fmla="*/ 4074880 h 4753754"/>
              <a:gd name="connsiteX23" fmla="*/ 2085218 w 9802964"/>
              <a:gd name="connsiteY23" fmla="*/ 4061008 h 4753754"/>
              <a:gd name="connsiteX24" fmla="*/ 2083647 w 9802964"/>
              <a:gd name="connsiteY24" fmla="*/ 4021240 h 4753754"/>
              <a:gd name="connsiteX25" fmla="*/ 2127406 w 9802964"/>
              <a:gd name="connsiteY25" fmla="*/ 3966491 h 4753754"/>
              <a:gd name="connsiteX26" fmla="*/ 2216622 w 9802964"/>
              <a:gd name="connsiteY26" fmla="*/ 3944295 h 4753754"/>
              <a:gd name="connsiteX27" fmla="*/ 2235936 w 9802964"/>
              <a:gd name="connsiteY27" fmla="*/ 3942816 h 4753754"/>
              <a:gd name="connsiteX28" fmla="*/ 2254898 w 9802964"/>
              <a:gd name="connsiteY28" fmla="*/ 3941336 h 4753754"/>
              <a:gd name="connsiteX29" fmla="*/ 7092470 w 9802964"/>
              <a:gd name="connsiteY29" fmla="*/ 3793365 h 4753754"/>
              <a:gd name="connsiteX30" fmla="*/ 7149649 w 9802964"/>
              <a:gd name="connsiteY30" fmla="*/ 3826658 h 4753754"/>
              <a:gd name="connsiteX31" fmla="*/ 7143438 w 9802964"/>
              <a:gd name="connsiteY31" fmla="*/ 3919880 h 4753754"/>
              <a:gd name="connsiteX32" fmla="*/ 7138893 w 9802964"/>
              <a:gd name="connsiteY32" fmla="*/ 3933938 h 4753754"/>
              <a:gd name="connsiteX33" fmla="*/ 6998987 w 9802964"/>
              <a:gd name="connsiteY33" fmla="*/ 4068221 h 4753754"/>
              <a:gd name="connsiteX34" fmla="*/ 6940032 w 9802964"/>
              <a:gd name="connsiteY34" fmla="*/ 4027899 h 4753754"/>
              <a:gd name="connsiteX35" fmla="*/ 6946111 w 9802964"/>
              <a:gd name="connsiteY35" fmla="*/ 3928018 h 4753754"/>
              <a:gd name="connsiteX36" fmla="*/ 7003931 w 9802964"/>
              <a:gd name="connsiteY36" fmla="*/ 3829803 h 4753754"/>
              <a:gd name="connsiteX37" fmla="*/ 7092470 w 9802964"/>
              <a:gd name="connsiteY37" fmla="*/ 3793365 h 4753754"/>
              <a:gd name="connsiteX38" fmla="*/ 1042661 w 9802964"/>
              <a:gd name="connsiteY38" fmla="*/ 3793365 h 4753754"/>
              <a:gd name="connsiteX39" fmla="*/ 1103002 w 9802964"/>
              <a:gd name="connsiteY39" fmla="*/ 3827768 h 4753754"/>
              <a:gd name="connsiteX40" fmla="*/ 1091527 w 9802964"/>
              <a:gd name="connsiteY40" fmla="*/ 3937267 h 4753754"/>
              <a:gd name="connsiteX41" fmla="*/ 954218 w 9802964"/>
              <a:gd name="connsiteY41" fmla="*/ 4070070 h 4753754"/>
              <a:gd name="connsiteX42" fmla="*/ 898282 w 9802964"/>
              <a:gd name="connsiteY42" fmla="*/ 4034557 h 4753754"/>
              <a:gd name="connsiteX43" fmla="*/ 906843 w 9802964"/>
              <a:gd name="connsiteY43" fmla="*/ 3931348 h 4753754"/>
              <a:gd name="connsiteX44" fmla="*/ 964986 w 9802964"/>
              <a:gd name="connsiteY44" fmla="*/ 3828323 h 4753754"/>
              <a:gd name="connsiteX45" fmla="*/ 1042661 w 9802964"/>
              <a:gd name="connsiteY45" fmla="*/ 3793365 h 4753754"/>
              <a:gd name="connsiteX46" fmla="*/ 3124934 w 9802964"/>
              <a:gd name="connsiteY46" fmla="*/ 3792626 h 4753754"/>
              <a:gd name="connsiteX47" fmla="*/ 3184566 w 9802964"/>
              <a:gd name="connsiteY47" fmla="*/ 3828138 h 4753754"/>
              <a:gd name="connsiteX48" fmla="*/ 3174773 w 9802964"/>
              <a:gd name="connsiteY48" fmla="*/ 3931348 h 4753754"/>
              <a:gd name="connsiteX49" fmla="*/ 3117922 w 9802964"/>
              <a:gd name="connsiteY49" fmla="*/ 4034188 h 4753754"/>
              <a:gd name="connsiteX50" fmla="*/ 3035903 w 9802964"/>
              <a:gd name="connsiteY50" fmla="*/ 4070070 h 4753754"/>
              <a:gd name="connsiteX51" fmla="*/ 2976388 w 9802964"/>
              <a:gd name="connsiteY51" fmla="*/ 4034188 h 4753754"/>
              <a:gd name="connsiteX52" fmla="*/ 2985588 w 9802964"/>
              <a:gd name="connsiteY52" fmla="*/ 3931718 h 4753754"/>
              <a:gd name="connsiteX53" fmla="*/ 3042796 w 9802964"/>
              <a:gd name="connsiteY53" fmla="*/ 3828323 h 4753754"/>
              <a:gd name="connsiteX54" fmla="*/ 3124934 w 9802964"/>
              <a:gd name="connsiteY54" fmla="*/ 3792626 h 4753754"/>
              <a:gd name="connsiteX55" fmla="*/ 8254343 w 9802964"/>
              <a:gd name="connsiteY55" fmla="*/ 3788556 h 4753754"/>
              <a:gd name="connsiteX56" fmla="*/ 8305228 w 9802964"/>
              <a:gd name="connsiteY56" fmla="*/ 3815191 h 4753754"/>
              <a:gd name="connsiteX57" fmla="*/ 8302060 w 9802964"/>
              <a:gd name="connsiteY57" fmla="*/ 3891395 h 4753754"/>
              <a:gd name="connsiteX58" fmla="*/ 8133064 w 9802964"/>
              <a:gd name="connsiteY58" fmla="*/ 3891395 h 4753754"/>
              <a:gd name="connsiteX59" fmla="*/ 8185939 w 9802964"/>
              <a:gd name="connsiteY59" fmla="*/ 3814451 h 4753754"/>
              <a:gd name="connsiteX60" fmla="*/ 8254343 w 9802964"/>
              <a:gd name="connsiteY60" fmla="*/ 3788556 h 4753754"/>
              <a:gd name="connsiteX61" fmla="*/ 5818512 w 9802964"/>
              <a:gd name="connsiteY61" fmla="*/ 3782584 h 4753754"/>
              <a:gd name="connsiteX62" fmla="*/ 5868737 w 9802964"/>
              <a:gd name="connsiteY62" fmla="*/ 3808872 h 4753754"/>
              <a:gd name="connsiteX63" fmla="*/ 5865609 w 9802964"/>
              <a:gd name="connsiteY63" fmla="*/ 3884089 h 4753754"/>
              <a:gd name="connsiteX64" fmla="*/ 5698808 w 9802964"/>
              <a:gd name="connsiteY64" fmla="*/ 3884089 h 4753754"/>
              <a:gd name="connsiteX65" fmla="*/ 5750996 w 9802964"/>
              <a:gd name="connsiteY65" fmla="*/ 3808142 h 4753754"/>
              <a:gd name="connsiteX66" fmla="*/ 5818512 w 9802964"/>
              <a:gd name="connsiteY66" fmla="*/ 3782584 h 4753754"/>
              <a:gd name="connsiteX67" fmla="*/ 6753363 w 9802964"/>
              <a:gd name="connsiteY67" fmla="*/ 3729368 h 4753754"/>
              <a:gd name="connsiteX68" fmla="*/ 6621868 w 9802964"/>
              <a:gd name="connsiteY68" fmla="*/ 4135917 h 4753754"/>
              <a:gd name="connsiteX69" fmla="*/ 6714112 w 9802964"/>
              <a:gd name="connsiteY69" fmla="*/ 4135917 h 4753754"/>
              <a:gd name="connsiteX70" fmla="*/ 6845605 w 9802964"/>
              <a:gd name="connsiteY70" fmla="*/ 3729368 h 4753754"/>
              <a:gd name="connsiteX71" fmla="*/ 2792280 w 9802964"/>
              <a:gd name="connsiteY71" fmla="*/ 3729368 h 4753754"/>
              <a:gd name="connsiteX72" fmla="*/ 2660786 w 9802964"/>
              <a:gd name="connsiteY72" fmla="*/ 4135917 h 4753754"/>
              <a:gd name="connsiteX73" fmla="*/ 2753030 w 9802964"/>
              <a:gd name="connsiteY73" fmla="*/ 4135917 h 4753754"/>
              <a:gd name="connsiteX74" fmla="*/ 2884523 w 9802964"/>
              <a:gd name="connsiteY74" fmla="*/ 3729368 h 4753754"/>
              <a:gd name="connsiteX75" fmla="*/ 1329200 w 9802964"/>
              <a:gd name="connsiteY75" fmla="*/ 3729368 h 4753754"/>
              <a:gd name="connsiteX76" fmla="*/ 1245565 w 9802964"/>
              <a:gd name="connsiteY76" fmla="*/ 3987947 h 4753754"/>
              <a:gd name="connsiteX77" fmla="*/ 1253940 w 9802964"/>
              <a:gd name="connsiteY77" fmla="*/ 4104104 h 4753754"/>
              <a:gd name="connsiteX78" fmla="*/ 1362427 w 9802964"/>
              <a:gd name="connsiteY78" fmla="*/ 4143687 h 4753754"/>
              <a:gd name="connsiteX79" fmla="*/ 1496753 w 9802964"/>
              <a:gd name="connsiteY79" fmla="*/ 4103919 h 4753754"/>
              <a:gd name="connsiteX80" fmla="*/ 1580389 w 9802964"/>
              <a:gd name="connsiteY80" fmla="*/ 3987947 h 4753754"/>
              <a:gd name="connsiteX81" fmla="*/ 1664023 w 9802964"/>
              <a:gd name="connsiteY81" fmla="*/ 3729368 h 4753754"/>
              <a:gd name="connsiteX82" fmla="*/ 1571779 w 9802964"/>
              <a:gd name="connsiteY82" fmla="*/ 3729368 h 4753754"/>
              <a:gd name="connsiteX83" fmla="*/ 1489344 w 9802964"/>
              <a:gd name="connsiteY83" fmla="*/ 3984248 h 4753754"/>
              <a:gd name="connsiteX84" fmla="*/ 1450205 w 9802964"/>
              <a:gd name="connsiteY84" fmla="*/ 4050280 h 4753754"/>
              <a:gd name="connsiteX85" fmla="*/ 1387176 w 9802964"/>
              <a:gd name="connsiteY85" fmla="*/ 4070440 h 4753754"/>
              <a:gd name="connsiteX86" fmla="*/ 1336192 w 9802964"/>
              <a:gd name="connsiteY86" fmla="*/ 4050095 h 4753754"/>
              <a:gd name="connsiteX87" fmla="*/ 1339360 w 9802964"/>
              <a:gd name="connsiteY87" fmla="*/ 3984248 h 4753754"/>
              <a:gd name="connsiteX88" fmla="*/ 1421795 w 9802964"/>
              <a:gd name="connsiteY88" fmla="*/ 3729368 h 4753754"/>
              <a:gd name="connsiteX89" fmla="*/ 9097183 w 9802964"/>
              <a:gd name="connsiteY89" fmla="*/ 3719380 h 4753754"/>
              <a:gd name="connsiteX90" fmla="*/ 8981109 w 9802964"/>
              <a:gd name="connsiteY90" fmla="*/ 3748974 h 4753754"/>
              <a:gd name="connsiteX91" fmla="*/ 8915386 w 9802964"/>
              <a:gd name="connsiteY91" fmla="*/ 3834057 h 4753754"/>
              <a:gd name="connsiteX92" fmla="*/ 8915464 w 9802964"/>
              <a:gd name="connsiteY92" fmla="*/ 3906747 h 4753754"/>
              <a:gd name="connsiteX93" fmla="*/ 8976835 w 9802964"/>
              <a:gd name="connsiteY93" fmla="*/ 3955394 h 4753754"/>
              <a:gd name="connsiteX94" fmla="*/ 8994389 w 9802964"/>
              <a:gd name="connsiteY94" fmla="*/ 3963162 h 4753754"/>
              <a:gd name="connsiteX95" fmla="*/ 9045665 w 9802964"/>
              <a:gd name="connsiteY95" fmla="*/ 3993496 h 4753754"/>
              <a:gd name="connsiteX96" fmla="*/ 9050913 w 9802964"/>
              <a:gd name="connsiteY96" fmla="*/ 4026790 h 4753754"/>
              <a:gd name="connsiteX97" fmla="*/ 9022059 w 9802964"/>
              <a:gd name="connsiteY97" fmla="*/ 4062117 h 4753754"/>
              <a:gd name="connsiteX98" fmla="*/ 8970464 w 9802964"/>
              <a:gd name="connsiteY98" fmla="*/ 4074140 h 4753754"/>
              <a:gd name="connsiteX99" fmla="*/ 8908389 w 9802964"/>
              <a:gd name="connsiteY99" fmla="*/ 4063597 h 4753754"/>
              <a:gd name="connsiteX100" fmla="*/ 8856959 w 9802964"/>
              <a:gd name="connsiteY100" fmla="*/ 4039737 h 4753754"/>
              <a:gd name="connsiteX101" fmla="*/ 8823880 w 9802964"/>
              <a:gd name="connsiteY101" fmla="*/ 4112613 h 4753754"/>
              <a:gd name="connsiteX102" fmla="*/ 8950907 w 9802964"/>
              <a:gd name="connsiteY102" fmla="*/ 4143317 h 4753754"/>
              <a:gd name="connsiteX103" fmla="*/ 9072580 w 9802964"/>
              <a:gd name="connsiteY103" fmla="*/ 4110023 h 4753754"/>
              <a:gd name="connsiteX104" fmla="*/ 9142525 w 9802964"/>
              <a:gd name="connsiteY104" fmla="*/ 4015691 h 4753754"/>
              <a:gd name="connsiteX105" fmla="*/ 9141396 w 9802964"/>
              <a:gd name="connsiteY105" fmla="*/ 3941891 h 4753754"/>
              <a:gd name="connsiteX106" fmla="*/ 9078969 w 9802964"/>
              <a:gd name="connsiteY106" fmla="*/ 3893245 h 4753754"/>
              <a:gd name="connsiteX107" fmla="*/ 9068556 w 9802964"/>
              <a:gd name="connsiteY107" fmla="*/ 3888436 h 4753754"/>
              <a:gd name="connsiteX108" fmla="*/ 9060480 w 9802964"/>
              <a:gd name="connsiteY108" fmla="*/ 3885107 h 4753754"/>
              <a:gd name="connsiteX109" fmla="*/ 9010243 w 9802964"/>
              <a:gd name="connsiteY109" fmla="*/ 3857548 h 4753754"/>
              <a:gd name="connsiteX110" fmla="*/ 9004615 w 9802964"/>
              <a:gd name="connsiteY110" fmla="*/ 3828138 h 4753754"/>
              <a:gd name="connsiteX111" fmla="*/ 9029916 w 9802964"/>
              <a:gd name="connsiteY111" fmla="*/ 3798359 h 4753754"/>
              <a:gd name="connsiteX112" fmla="*/ 9076564 w 9802964"/>
              <a:gd name="connsiteY112" fmla="*/ 3788556 h 4753754"/>
              <a:gd name="connsiteX113" fmla="*/ 9173105 w 9802964"/>
              <a:gd name="connsiteY113" fmla="*/ 3815560 h 4753754"/>
              <a:gd name="connsiteX114" fmla="*/ 9217642 w 9802964"/>
              <a:gd name="connsiteY114" fmla="*/ 3748604 h 4753754"/>
              <a:gd name="connsiteX115" fmla="*/ 9097183 w 9802964"/>
              <a:gd name="connsiteY115" fmla="*/ 3719380 h 4753754"/>
              <a:gd name="connsiteX116" fmla="*/ 8740152 w 9802964"/>
              <a:gd name="connsiteY116" fmla="*/ 3719380 h 4753754"/>
              <a:gd name="connsiteX117" fmla="*/ 8588964 w 9802964"/>
              <a:gd name="connsiteY117" fmla="*/ 3780787 h 4753754"/>
              <a:gd name="connsiteX118" fmla="*/ 8595384 w 9802964"/>
              <a:gd name="connsiteY118" fmla="*/ 3729368 h 4753754"/>
              <a:gd name="connsiteX119" fmla="*/ 8521096 w 9802964"/>
              <a:gd name="connsiteY119" fmla="*/ 3729368 h 4753754"/>
              <a:gd name="connsiteX120" fmla="*/ 8389601 w 9802964"/>
              <a:gd name="connsiteY120" fmla="*/ 4135917 h 4753754"/>
              <a:gd name="connsiteX121" fmla="*/ 8481845 w 9802964"/>
              <a:gd name="connsiteY121" fmla="*/ 4135917 h 4753754"/>
              <a:gd name="connsiteX122" fmla="*/ 8545857 w 9802964"/>
              <a:gd name="connsiteY122" fmla="*/ 3938006 h 4753754"/>
              <a:gd name="connsiteX123" fmla="*/ 8581263 w 9802964"/>
              <a:gd name="connsiteY123" fmla="*/ 3849224 h 4753754"/>
              <a:gd name="connsiteX124" fmla="*/ 8630454 w 9802964"/>
              <a:gd name="connsiteY124" fmla="*/ 3808717 h 4753754"/>
              <a:gd name="connsiteX125" fmla="*/ 8690405 w 9802964"/>
              <a:gd name="connsiteY125" fmla="*/ 3792626 h 4753754"/>
              <a:gd name="connsiteX126" fmla="*/ 8735672 w 9802964"/>
              <a:gd name="connsiteY126" fmla="*/ 3817041 h 4753754"/>
              <a:gd name="connsiteX127" fmla="*/ 8726999 w 9802964"/>
              <a:gd name="connsiteY127" fmla="*/ 3890656 h 4753754"/>
              <a:gd name="connsiteX128" fmla="*/ 8647672 w 9802964"/>
              <a:gd name="connsiteY128" fmla="*/ 4135917 h 4753754"/>
              <a:gd name="connsiteX129" fmla="*/ 8740268 w 9802964"/>
              <a:gd name="connsiteY129" fmla="*/ 4135917 h 4753754"/>
              <a:gd name="connsiteX130" fmla="*/ 8823424 w 9802964"/>
              <a:gd name="connsiteY130" fmla="*/ 3878818 h 4753754"/>
              <a:gd name="connsiteX131" fmla="*/ 8828151 w 9802964"/>
              <a:gd name="connsiteY131" fmla="*/ 3760257 h 4753754"/>
              <a:gd name="connsiteX132" fmla="*/ 8740152 w 9802964"/>
              <a:gd name="connsiteY132" fmla="*/ 3719380 h 4753754"/>
              <a:gd name="connsiteX133" fmla="*/ 8276369 w 9802964"/>
              <a:gd name="connsiteY133" fmla="*/ 3719380 h 4753754"/>
              <a:gd name="connsiteX134" fmla="*/ 8124266 w 9802964"/>
              <a:gd name="connsiteY134" fmla="*/ 3777088 h 4753754"/>
              <a:gd name="connsiteX135" fmla="*/ 8025434 w 9802964"/>
              <a:gd name="connsiteY135" fmla="*/ 3931348 h 4753754"/>
              <a:gd name="connsiteX136" fmla="*/ 8026931 w 9802964"/>
              <a:gd name="connsiteY136" fmla="*/ 4087272 h 4753754"/>
              <a:gd name="connsiteX137" fmla="*/ 8153914 w 9802964"/>
              <a:gd name="connsiteY137" fmla="*/ 4143687 h 4753754"/>
              <a:gd name="connsiteX138" fmla="*/ 8304486 w 9802964"/>
              <a:gd name="connsiteY138" fmla="*/ 4105954 h 4753754"/>
              <a:gd name="connsiteX139" fmla="*/ 8313712 w 9802964"/>
              <a:gd name="connsiteY139" fmla="*/ 4037147 h 4753754"/>
              <a:gd name="connsiteX140" fmla="*/ 8180649 w 9802964"/>
              <a:gd name="connsiteY140" fmla="*/ 4071920 h 4753754"/>
              <a:gd name="connsiteX141" fmla="*/ 8112776 w 9802964"/>
              <a:gd name="connsiteY141" fmla="*/ 4040661 h 4753754"/>
              <a:gd name="connsiteX142" fmla="*/ 8111560 w 9802964"/>
              <a:gd name="connsiteY142" fmla="*/ 3952434 h 4753754"/>
              <a:gd name="connsiteX143" fmla="*/ 8368926 w 9802964"/>
              <a:gd name="connsiteY143" fmla="*/ 3952434 h 4753754"/>
              <a:gd name="connsiteX144" fmla="*/ 8375806 w 9802964"/>
              <a:gd name="connsiteY144" fmla="*/ 3931718 h 4753754"/>
              <a:gd name="connsiteX145" fmla="*/ 8382558 w 9802964"/>
              <a:gd name="connsiteY145" fmla="*/ 3911372 h 4753754"/>
              <a:gd name="connsiteX146" fmla="*/ 8383486 w 9802964"/>
              <a:gd name="connsiteY146" fmla="*/ 3771909 h 4753754"/>
              <a:gd name="connsiteX147" fmla="*/ 8276369 w 9802964"/>
              <a:gd name="connsiteY147" fmla="*/ 3719380 h 4753754"/>
              <a:gd name="connsiteX148" fmla="*/ 7092458 w 9802964"/>
              <a:gd name="connsiteY148" fmla="*/ 3719380 h 4753754"/>
              <a:gd name="connsiteX149" fmla="*/ 7022308 w 9802964"/>
              <a:gd name="connsiteY149" fmla="*/ 3733252 h 4753754"/>
              <a:gd name="connsiteX150" fmla="*/ 6955047 w 9802964"/>
              <a:gd name="connsiteY150" fmla="*/ 3773020 h 4753754"/>
              <a:gd name="connsiteX151" fmla="*/ 6896372 w 9802964"/>
              <a:gd name="connsiteY151" fmla="*/ 3839052 h 4753754"/>
              <a:gd name="connsiteX152" fmla="*/ 6853867 w 9802964"/>
              <a:gd name="connsiteY152" fmla="*/ 3928018 h 4753754"/>
              <a:gd name="connsiteX153" fmla="*/ 6854874 w 9802964"/>
              <a:gd name="connsiteY153" fmla="*/ 4077839 h 4753754"/>
              <a:gd name="connsiteX154" fmla="*/ 6962306 w 9802964"/>
              <a:gd name="connsiteY154" fmla="*/ 4135917 h 4753754"/>
              <a:gd name="connsiteX155" fmla="*/ 7003290 w 9802964"/>
              <a:gd name="connsiteY155" fmla="*/ 4131664 h 4753754"/>
              <a:gd name="connsiteX156" fmla="*/ 7037345 w 9802964"/>
              <a:gd name="connsiteY156" fmla="*/ 4118901 h 4753754"/>
              <a:gd name="connsiteX157" fmla="*/ 7063681 w 9802964"/>
              <a:gd name="connsiteY157" fmla="*/ 4101699 h 4753754"/>
              <a:gd name="connsiteX158" fmla="*/ 7088228 w 9802964"/>
              <a:gd name="connsiteY158" fmla="*/ 4079688 h 4753754"/>
              <a:gd name="connsiteX159" fmla="*/ 7072990 w 9802964"/>
              <a:gd name="connsiteY159" fmla="*/ 4133328 h 4753754"/>
              <a:gd name="connsiteX160" fmla="*/ 7013619 w 9802964"/>
              <a:gd name="connsiteY160" fmla="*/ 4216747 h 4753754"/>
              <a:gd name="connsiteX161" fmla="*/ 6892540 w 9802964"/>
              <a:gd name="connsiteY161" fmla="*/ 4239497 h 4753754"/>
              <a:gd name="connsiteX162" fmla="*/ 6845715 w 9802964"/>
              <a:gd name="connsiteY162" fmla="*/ 4239497 h 4753754"/>
              <a:gd name="connsiteX163" fmla="*/ 6825629 w 9802964"/>
              <a:gd name="connsiteY163" fmla="*/ 4317922 h 4753754"/>
              <a:gd name="connsiteX164" fmla="*/ 6878793 w 9802964"/>
              <a:gd name="connsiteY164" fmla="*/ 4317922 h 4753754"/>
              <a:gd name="connsiteX165" fmla="*/ 6949999 w 9802964"/>
              <a:gd name="connsiteY165" fmla="*/ 4313298 h 4753754"/>
              <a:gd name="connsiteX166" fmla="*/ 7008703 w 9802964"/>
              <a:gd name="connsiteY166" fmla="*/ 4299980 h 4753754"/>
              <a:gd name="connsiteX167" fmla="*/ 7056604 w 9802964"/>
              <a:gd name="connsiteY167" fmla="*/ 4277600 h 4753754"/>
              <a:gd name="connsiteX168" fmla="*/ 7095110 w 9802964"/>
              <a:gd name="connsiteY168" fmla="*/ 4247266 h 4753754"/>
              <a:gd name="connsiteX169" fmla="*/ 7126219 w 9802964"/>
              <a:gd name="connsiteY169" fmla="*/ 4208238 h 4753754"/>
              <a:gd name="connsiteX170" fmla="*/ 7151153 w 9802964"/>
              <a:gd name="connsiteY170" fmla="*/ 4161627 h 4753754"/>
              <a:gd name="connsiteX171" fmla="*/ 7171619 w 9802964"/>
              <a:gd name="connsiteY171" fmla="*/ 4107064 h 4753754"/>
              <a:gd name="connsiteX172" fmla="*/ 7293779 w 9802964"/>
              <a:gd name="connsiteY172" fmla="*/ 3729368 h 4753754"/>
              <a:gd name="connsiteX173" fmla="*/ 7211394 w 9802964"/>
              <a:gd name="connsiteY173" fmla="*/ 3729368 h 4753754"/>
              <a:gd name="connsiteX174" fmla="*/ 7189026 w 9802964"/>
              <a:gd name="connsiteY174" fmla="*/ 3778938 h 4753754"/>
              <a:gd name="connsiteX175" fmla="*/ 7092458 w 9802964"/>
              <a:gd name="connsiteY175" fmla="*/ 3719380 h 4753754"/>
              <a:gd name="connsiteX176" fmla="*/ 6286715 w 9802964"/>
              <a:gd name="connsiteY176" fmla="*/ 3719380 h 4753754"/>
              <a:gd name="connsiteX177" fmla="*/ 6135527 w 9802964"/>
              <a:gd name="connsiteY177" fmla="*/ 3780787 h 4753754"/>
              <a:gd name="connsiteX178" fmla="*/ 6141947 w 9802964"/>
              <a:gd name="connsiteY178" fmla="*/ 3729368 h 4753754"/>
              <a:gd name="connsiteX179" fmla="*/ 6067659 w 9802964"/>
              <a:gd name="connsiteY179" fmla="*/ 3729368 h 4753754"/>
              <a:gd name="connsiteX180" fmla="*/ 5936165 w 9802964"/>
              <a:gd name="connsiteY180" fmla="*/ 4135917 h 4753754"/>
              <a:gd name="connsiteX181" fmla="*/ 6028407 w 9802964"/>
              <a:gd name="connsiteY181" fmla="*/ 4135917 h 4753754"/>
              <a:gd name="connsiteX182" fmla="*/ 6092420 w 9802964"/>
              <a:gd name="connsiteY182" fmla="*/ 3938006 h 4753754"/>
              <a:gd name="connsiteX183" fmla="*/ 6127825 w 9802964"/>
              <a:gd name="connsiteY183" fmla="*/ 3849224 h 4753754"/>
              <a:gd name="connsiteX184" fmla="*/ 6177017 w 9802964"/>
              <a:gd name="connsiteY184" fmla="*/ 3808717 h 4753754"/>
              <a:gd name="connsiteX185" fmla="*/ 6236968 w 9802964"/>
              <a:gd name="connsiteY185" fmla="*/ 3792626 h 4753754"/>
              <a:gd name="connsiteX186" fmla="*/ 6282235 w 9802964"/>
              <a:gd name="connsiteY186" fmla="*/ 3817041 h 4753754"/>
              <a:gd name="connsiteX187" fmla="*/ 6273563 w 9802964"/>
              <a:gd name="connsiteY187" fmla="*/ 3890656 h 4753754"/>
              <a:gd name="connsiteX188" fmla="*/ 6194235 w 9802964"/>
              <a:gd name="connsiteY188" fmla="*/ 4135917 h 4753754"/>
              <a:gd name="connsiteX189" fmla="*/ 6286831 w 9802964"/>
              <a:gd name="connsiteY189" fmla="*/ 4135917 h 4753754"/>
              <a:gd name="connsiteX190" fmla="*/ 6369986 w 9802964"/>
              <a:gd name="connsiteY190" fmla="*/ 3878818 h 4753754"/>
              <a:gd name="connsiteX191" fmla="*/ 6374715 w 9802964"/>
              <a:gd name="connsiteY191" fmla="*/ 3760257 h 4753754"/>
              <a:gd name="connsiteX192" fmla="*/ 6286715 w 9802964"/>
              <a:gd name="connsiteY192" fmla="*/ 3719380 h 4753754"/>
              <a:gd name="connsiteX193" fmla="*/ 4947832 w 9802964"/>
              <a:gd name="connsiteY193" fmla="*/ 3719380 h 4753754"/>
              <a:gd name="connsiteX194" fmla="*/ 4790025 w 9802964"/>
              <a:gd name="connsiteY194" fmla="*/ 3750083 h 4753754"/>
              <a:gd name="connsiteX195" fmla="*/ 4790877 w 9802964"/>
              <a:gd name="connsiteY195" fmla="*/ 3783377 h 4753754"/>
              <a:gd name="connsiteX196" fmla="*/ 4791610 w 9802964"/>
              <a:gd name="connsiteY196" fmla="*/ 3817041 h 4753754"/>
              <a:gd name="connsiteX197" fmla="*/ 4917119 w 9802964"/>
              <a:gd name="connsiteY197" fmla="*/ 3789296 h 4753754"/>
              <a:gd name="connsiteX198" fmla="*/ 4960965 w 9802964"/>
              <a:gd name="connsiteY198" fmla="*/ 3806128 h 4753754"/>
              <a:gd name="connsiteX199" fmla="*/ 4959752 w 9802964"/>
              <a:gd name="connsiteY199" fmla="*/ 3859952 h 4753754"/>
              <a:gd name="connsiteX200" fmla="*/ 4952810 w 9802964"/>
              <a:gd name="connsiteY200" fmla="*/ 3881408 h 4753754"/>
              <a:gd name="connsiteX201" fmla="*/ 4926977 w 9802964"/>
              <a:gd name="connsiteY201" fmla="*/ 3883997 h 4753754"/>
              <a:gd name="connsiteX202" fmla="*/ 4897502 w 9802964"/>
              <a:gd name="connsiteY202" fmla="*/ 3886957 h 4753754"/>
              <a:gd name="connsiteX203" fmla="*/ 4872954 w 9802964"/>
              <a:gd name="connsiteY203" fmla="*/ 3889916 h 4753754"/>
              <a:gd name="connsiteX204" fmla="*/ 4741450 w 9802964"/>
              <a:gd name="connsiteY204" fmla="*/ 3928573 h 4753754"/>
              <a:gd name="connsiteX205" fmla="*/ 4671684 w 9802964"/>
              <a:gd name="connsiteY205" fmla="*/ 4022350 h 4753754"/>
              <a:gd name="connsiteX206" fmla="*/ 4675822 w 9802964"/>
              <a:gd name="connsiteY206" fmla="*/ 4112428 h 4753754"/>
              <a:gd name="connsiteX207" fmla="*/ 4752848 w 9802964"/>
              <a:gd name="connsiteY207" fmla="*/ 4143687 h 4753754"/>
              <a:gd name="connsiteX208" fmla="*/ 4824407 w 9802964"/>
              <a:gd name="connsiteY208" fmla="*/ 4129814 h 4753754"/>
              <a:gd name="connsiteX209" fmla="*/ 4894977 w 9802964"/>
              <a:gd name="connsiteY209" fmla="*/ 4086347 h 4753754"/>
              <a:gd name="connsiteX210" fmla="*/ 4894352 w 9802964"/>
              <a:gd name="connsiteY210" fmla="*/ 4111132 h 4753754"/>
              <a:gd name="connsiteX211" fmla="*/ 4894079 w 9802964"/>
              <a:gd name="connsiteY211" fmla="*/ 4135917 h 4753754"/>
              <a:gd name="connsiteX212" fmla="*/ 4962381 w 9802964"/>
              <a:gd name="connsiteY212" fmla="*/ 4135917 h 4753754"/>
              <a:gd name="connsiteX213" fmla="*/ 5048172 w 9802964"/>
              <a:gd name="connsiteY213" fmla="*/ 3870680 h 4753754"/>
              <a:gd name="connsiteX214" fmla="*/ 5050005 w 9802964"/>
              <a:gd name="connsiteY214" fmla="*/ 3755077 h 4753754"/>
              <a:gd name="connsiteX215" fmla="*/ 4947832 w 9802964"/>
              <a:gd name="connsiteY215" fmla="*/ 3719380 h 4753754"/>
              <a:gd name="connsiteX216" fmla="*/ 3627264 w 9802964"/>
              <a:gd name="connsiteY216" fmla="*/ 3719380 h 4753754"/>
              <a:gd name="connsiteX217" fmla="*/ 3476076 w 9802964"/>
              <a:gd name="connsiteY217" fmla="*/ 3780787 h 4753754"/>
              <a:gd name="connsiteX218" fmla="*/ 3482495 w 9802964"/>
              <a:gd name="connsiteY218" fmla="*/ 3729368 h 4753754"/>
              <a:gd name="connsiteX219" fmla="*/ 3408210 w 9802964"/>
              <a:gd name="connsiteY219" fmla="*/ 3729368 h 4753754"/>
              <a:gd name="connsiteX220" fmla="*/ 3276714 w 9802964"/>
              <a:gd name="connsiteY220" fmla="*/ 4135917 h 4753754"/>
              <a:gd name="connsiteX221" fmla="*/ 3368958 w 9802964"/>
              <a:gd name="connsiteY221" fmla="*/ 4135917 h 4753754"/>
              <a:gd name="connsiteX222" fmla="*/ 3432970 w 9802964"/>
              <a:gd name="connsiteY222" fmla="*/ 3938006 h 4753754"/>
              <a:gd name="connsiteX223" fmla="*/ 3468373 w 9802964"/>
              <a:gd name="connsiteY223" fmla="*/ 3849224 h 4753754"/>
              <a:gd name="connsiteX224" fmla="*/ 3517565 w 9802964"/>
              <a:gd name="connsiteY224" fmla="*/ 3808717 h 4753754"/>
              <a:gd name="connsiteX225" fmla="*/ 3577517 w 9802964"/>
              <a:gd name="connsiteY225" fmla="*/ 3792626 h 4753754"/>
              <a:gd name="connsiteX226" fmla="*/ 3622784 w 9802964"/>
              <a:gd name="connsiteY226" fmla="*/ 3817041 h 4753754"/>
              <a:gd name="connsiteX227" fmla="*/ 3614110 w 9802964"/>
              <a:gd name="connsiteY227" fmla="*/ 3890656 h 4753754"/>
              <a:gd name="connsiteX228" fmla="*/ 3534784 w 9802964"/>
              <a:gd name="connsiteY228" fmla="*/ 4135917 h 4753754"/>
              <a:gd name="connsiteX229" fmla="*/ 3627379 w 9802964"/>
              <a:gd name="connsiteY229" fmla="*/ 4135917 h 4753754"/>
              <a:gd name="connsiteX230" fmla="*/ 3710535 w 9802964"/>
              <a:gd name="connsiteY230" fmla="*/ 3878818 h 4753754"/>
              <a:gd name="connsiteX231" fmla="*/ 3715264 w 9802964"/>
              <a:gd name="connsiteY231" fmla="*/ 3760257 h 4753754"/>
              <a:gd name="connsiteX232" fmla="*/ 3627264 w 9802964"/>
              <a:gd name="connsiteY232" fmla="*/ 3719380 h 4753754"/>
              <a:gd name="connsiteX233" fmla="*/ 3150739 w 9802964"/>
              <a:gd name="connsiteY233" fmla="*/ 3719380 h 4753754"/>
              <a:gd name="connsiteX234" fmla="*/ 2993302 w 9802964"/>
              <a:gd name="connsiteY234" fmla="*/ 3776164 h 4753754"/>
              <a:gd name="connsiteX235" fmla="*/ 2893819 w 9802964"/>
              <a:gd name="connsiteY235" fmla="*/ 3931348 h 4753754"/>
              <a:gd name="connsiteX236" fmla="*/ 2893331 w 9802964"/>
              <a:gd name="connsiteY236" fmla="*/ 4085237 h 4753754"/>
              <a:gd name="connsiteX237" fmla="*/ 3009624 w 9802964"/>
              <a:gd name="connsiteY237" fmla="*/ 4143687 h 4753754"/>
              <a:gd name="connsiteX238" fmla="*/ 3167301 w 9802964"/>
              <a:gd name="connsiteY238" fmla="*/ 4086162 h 4753754"/>
              <a:gd name="connsiteX239" fmla="*/ 3267017 w 9802964"/>
              <a:gd name="connsiteY239" fmla="*/ 3931348 h 4753754"/>
              <a:gd name="connsiteX240" fmla="*/ 3267739 w 9802964"/>
              <a:gd name="connsiteY240" fmla="*/ 3777274 h 4753754"/>
              <a:gd name="connsiteX241" fmla="*/ 3150739 w 9802964"/>
              <a:gd name="connsiteY241" fmla="*/ 3719380 h 4753754"/>
              <a:gd name="connsiteX242" fmla="*/ 2269652 w 9802964"/>
              <a:gd name="connsiteY242" fmla="*/ 3719380 h 4753754"/>
              <a:gd name="connsiteX243" fmla="*/ 2111846 w 9802964"/>
              <a:gd name="connsiteY243" fmla="*/ 3750083 h 4753754"/>
              <a:gd name="connsiteX244" fmla="*/ 2112698 w 9802964"/>
              <a:gd name="connsiteY244" fmla="*/ 3783377 h 4753754"/>
              <a:gd name="connsiteX245" fmla="*/ 2113431 w 9802964"/>
              <a:gd name="connsiteY245" fmla="*/ 3817041 h 4753754"/>
              <a:gd name="connsiteX246" fmla="*/ 2238940 w 9802964"/>
              <a:gd name="connsiteY246" fmla="*/ 3789296 h 4753754"/>
              <a:gd name="connsiteX247" fmla="*/ 2282786 w 9802964"/>
              <a:gd name="connsiteY247" fmla="*/ 3806128 h 4753754"/>
              <a:gd name="connsiteX248" fmla="*/ 2281574 w 9802964"/>
              <a:gd name="connsiteY248" fmla="*/ 3859952 h 4753754"/>
              <a:gd name="connsiteX249" fmla="*/ 2274631 w 9802964"/>
              <a:gd name="connsiteY249" fmla="*/ 3881408 h 4753754"/>
              <a:gd name="connsiteX250" fmla="*/ 2248797 w 9802964"/>
              <a:gd name="connsiteY250" fmla="*/ 3883997 h 4753754"/>
              <a:gd name="connsiteX251" fmla="*/ 2219322 w 9802964"/>
              <a:gd name="connsiteY251" fmla="*/ 3886957 h 4753754"/>
              <a:gd name="connsiteX252" fmla="*/ 2194776 w 9802964"/>
              <a:gd name="connsiteY252" fmla="*/ 3889916 h 4753754"/>
              <a:gd name="connsiteX253" fmla="*/ 2063271 w 9802964"/>
              <a:gd name="connsiteY253" fmla="*/ 3928573 h 4753754"/>
              <a:gd name="connsiteX254" fmla="*/ 1993505 w 9802964"/>
              <a:gd name="connsiteY254" fmla="*/ 4022350 h 4753754"/>
              <a:gd name="connsiteX255" fmla="*/ 1997641 w 9802964"/>
              <a:gd name="connsiteY255" fmla="*/ 4112428 h 4753754"/>
              <a:gd name="connsiteX256" fmla="*/ 2074669 w 9802964"/>
              <a:gd name="connsiteY256" fmla="*/ 4143687 h 4753754"/>
              <a:gd name="connsiteX257" fmla="*/ 2146228 w 9802964"/>
              <a:gd name="connsiteY257" fmla="*/ 4129814 h 4753754"/>
              <a:gd name="connsiteX258" fmla="*/ 2216797 w 9802964"/>
              <a:gd name="connsiteY258" fmla="*/ 4086347 h 4753754"/>
              <a:gd name="connsiteX259" fmla="*/ 2216172 w 9802964"/>
              <a:gd name="connsiteY259" fmla="*/ 4111132 h 4753754"/>
              <a:gd name="connsiteX260" fmla="*/ 2215901 w 9802964"/>
              <a:gd name="connsiteY260" fmla="*/ 4135917 h 4753754"/>
              <a:gd name="connsiteX261" fmla="*/ 2284202 w 9802964"/>
              <a:gd name="connsiteY261" fmla="*/ 4135917 h 4753754"/>
              <a:gd name="connsiteX262" fmla="*/ 2369993 w 9802964"/>
              <a:gd name="connsiteY262" fmla="*/ 3870680 h 4753754"/>
              <a:gd name="connsiteX263" fmla="*/ 2371826 w 9802964"/>
              <a:gd name="connsiteY263" fmla="*/ 3755077 h 4753754"/>
              <a:gd name="connsiteX264" fmla="*/ 2269652 w 9802964"/>
              <a:gd name="connsiteY264" fmla="*/ 3719380 h 4753754"/>
              <a:gd name="connsiteX265" fmla="*/ 1924372 w 9802964"/>
              <a:gd name="connsiteY265" fmla="*/ 3719380 h 4753754"/>
              <a:gd name="connsiteX266" fmla="*/ 1769762 w 9802964"/>
              <a:gd name="connsiteY266" fmla="*/ 3774499 h 4753754"/>
              <a:gd name="connsiteX267" fmla="*/ 1667699 w 9802964"/>
              <a:gd name="connsiteY267" fmla="*/ 3929499 h 4753754"/>
              <a:gd name="connsiteX268" fmla="*/ 1665831 w 9802964"/>
              <a:gd name="connsiteY268" fmla="*/ 4088197 h 4753754"/>
              <a:gd name="connsiteX269" fmla="*/ 1786074 w 9802964"/>
              <a:gd name="connsiteY269" fmla="*/ 4143687 h 4753754"/>
              <a:gd name="connsiteX270" fmla="*/ 1850431 w 9802964"/>
              <a:gd name="connsiteY270" fmla="*/ 4136288 h 4753754"/>
              <a:gd name="connsiteX271" fmla="*/ 1908677 w 9802964"/>
              <a:gd name="connsiteY271" fmla="*/ 4111873 h 4753754"/>
              <a:gd name="connsiteX272" fmla="*/ 1923685 w 9802964"/>
              <a:gd name="connsiteY272" fmla="*/ 4038256 h 4753754"/>
              <a:gd name="connsiteX273" fmla="*/ 1815988 w 9802964"/>
              <a:gd name="connsiteY273" fmla="*/ 4069701 h 4753754"/>
              <a:gd name="connsiteX274" fmla="*/ 1752306 w 9802964"/>
              <a:gd name="connsiteY274" fmla="*/ 4034188 h 4753754"/>
              <a:gd name="connsiteX275" fmla="*/ 1759228 w 9802964"/>
              <a:gd name="connsiteY275" fmla="*/ 3930608 h 4753754"/>
              <a:gd name="connsiteX276" fmla="*/ 1819305 w 9802964"/>
              <a:gd name="connsiteY276" fmla="*/ 3828138 h 4753754"/>
              <a:gd name="connsiteX277" fmla="*/ 1904430 w 9802964"/>
              <a:gd name="connsiteY277" fmla="*/ 3792995 h 4753754"/>
              <a:gd name="connsiteX278" fmla="*/ 1985012 w 9802964"/>
              <a:gd name="connsiteY278" fmla="*/ 3819259 h 4753754"/>
              <a:gd name="connsiteX279" fmla="*/ 2029213 w 9802964"/>
              <a:gd name="connsiteY279" fmla="*/ 3750083 h 4753754"/>
              <a:gd name="connsiteX280" fmla="*/ 1924372 w 9802964"/>
              <a:gd name="connsiteY280" fmla="*/ 3719380 h 4753754"/>
              <a:gd name="connsiteX281" fmla="*/ 5840252 w 9802964"/>
              <a:gd name="connsiteY281" fmla="*/ 3714306 h 4753754"/>
              <a:gd name="connsiteX282" fmla="*/ 5690123 w 9802964"/>
              <a:gd name="connsiteY282" fmla="*/ 3771264 h 4753754"/>
              <a:gd name="connsiteX283" fmla="*/ 5592576 w 9802964"/>
              <a:gd name="connsiteY283" fmla="*/ 3923521 h 4753754"/>
              <a:gd name="connsiteX284" fmla="*/ 5594052 w 9802964"/>
              <a:gd name="connsiteY284" fmla="*/ 4077420 h 4753754"/>
              <a:gd name="connsiteX285" fmla="*/ 5719386 w 9802964"/>
              <a:gd name="connsiteY285" fmla="*/ 4133102 h 4753754"/>
              <a:gd name="connsiteX286" fmla="*/ 5868003 w 9802964"/>
              <a:gd name="connsiteY286" fmla="*/ 4095859 h 4753754"/>
              <a:gd name="connsiteX287" fmla="*/ 5877109 w 9802964"/>
              <a:gd name="connsiteY287" fmla="*/ 4027946 h 4753754"/>
              <a:gd name="connsiteX288" fmla="*/ 5745775 w 9802964"/>
              <a:gd name="connsiteY288" fmla="*/ 4062268 h 4753754"/>
              <a:gd name="connsiteX289" fmla="*/ 5678783 w 9802964"/>
              <a:gd name="connsiteY289" fmla="*/ 4031414 h 4753754"/>
              <a:gd name="connsiteX290" fmla="*/ 5677584 w 9802964"/>
              <a:gd name="connsiteY290" fmla="*/ 3944333 h 4753754"/>
              <a:gd name="connsiteX291" fmla="*/ 5931607 w 9802964"/>
              <a:gd name="connsiteY291" fmla="*/ 3944333 h 4753754"/>
              <a:gd name="connsiteX292" fmla="*/ 5938397 w 9802964"/>
              <a:gd name="connsiteY292" fmla="*/ 3923885 h 4753754"/>
              <a:gd name="connsiteX293" fmla="*/ 5945062 w 9802964"/>
              <a:gd name="connsiteY293" fmla="*/ 3903805 h 4753754"/>
              <a:gd name="connsiteX294" fmla="*/ 5945977 w 9802964"/>
              <a:gd name="connsiteY294" fmla="*/ 3766153 h 4753754"/>
              <a:gd name="connsiteX295" fmla="*/ 5840252 w 9802964"/>
              <a:gd name="connsiteY295" fmla="*/ 3714306 h 4753754"/>
              <a:gd name="connsiteX296" fmla="*/ 7976936 w 9802964"/>
              <a:gd name="connsiteY296" fmla="*/ 3618760 h 4753754"/>
              <a:gd name="connsiteX297" fmla="*/ 7920483 w 9802964"/>
              <a:gd name="connsiteY297" fmla="*/ 3619130 h 4753754"/>
              <a:gd name="connsiteX298" fmla="*/ 7855250 w 9802964"/>
              <a:gd name="connsiteY298" fmla="*/ 3729368 h 4753754"/>
              <a:gd name="connsiteX299" fmla="*/ 7787030 w 9802964"/>
              <a:gd name="connsiteY299" fmla="*/ 3735657 h 4753754"/>
              <a:gd name="connsiteX300" fmla="*/ 7766516 w 9802964"/>
              <a:gd name="connsiteY300" fmla="*/ 3788187 h 4753754"/>
              <a:gd name="connsiteX301" fmla="*/ 7829890 w 9802964"/>
              <a:gd name="connsiteY301" fmla="*/ 3788187 h 4753754"/>
              <a:gd name="connsiteX302" fmla="*/ 7767793 w 9802964"/>
              <a:gd name="connsiteY302" fmla="*/ 3980178 h 4753754"/>
              <a:gd name="connsiteX303" fmla="*/ 7751038 w 9802964"/>
              <a:gd name="connsiteY303" fmla="*/ 4051019 h 4753754"/>
              <a:gd name="connsiteX304" fmla="*/ 7755897 w 9802964"/>
              <a:gd name="connsiteY304" fmla="*/ 4100775 h 4753754"/>
              <a:gd name="connsiteX305" fmla="*/ 7786923 w 9802964"/>
              <a:gd name="connsiteY305" fmla="*/ 4131664 h 4753754"/>
              <a:gd name="connsiteX306" fmla="*/ 7849413 w 9802964"/>
              <a:gd name="connsiteY306" fmla="*/ 4141467 h 4753754"/>
              <a:gd name="connsiteX307" fmla="*/ 7870896 w 9802964"/>
              <a:gd name="connsiteY307" fmla="*/ 4140357 h 4753754"/>
              <a:gd name="connsiteX308" fmla="*/ 7890155 w 9802964"/>
              <a:gd name="connsiteY308" fmla="*/ 4137952 h 4753754"/>
              <a:gd name="connsiteX309" fmla="*/ 7906251 w 9802964"/>
              <a:gd name="connsiteY309" fmla="*/ 4134993 h 4753754"/>
              <a:gd name="connsiteX310" fmla="*/ 7915417 w 9802964"/>
              <a:gd name="connsiteY310" fmla="*/ 4133328 h 4753754"/>
              <a:gd name="connsiteX311" fmla="*/ 7935446 w 9802964"/>
              <a:gd name="connsiteY311" fmla="*/ 4063782 h 4753754"/>
              <a:gd name="connsiteX312" fmla="*/ 7891299 w 9802964"/>
              <a:gd name="connsiteY312" fmla="*/ 4067481 h 4753754"/>
              <a:gd name="connsiteX313" fmla="*/ 7850813 w 9802964"/>
              <a:gd name="connsiteY313" fmla="*/ 4047875 h 4753754"/>
              <a:gd name="connsiteX314" fmla="*/ 7859436 w 9802964"/>
              <a:gd name="connsiteY314" fmla="*/ 3982028 h 4753754"/>
              <a:gd name="connsiteX315" fmla="*/ 7922134 w 9802964"/>
              <a:gd name="connsiteY315" fmla="*/ 3788187 h 4753754"/>
              <a:gd name="connsiteX316" fmla="*/ 8018249 w 9802964"/>
              <a:gd name="connsiteY316" fmla="*/ 3788187 h 4753754"/>
              <a:gd name="connsiteX317" fmla="*/ 8037273 w 9802964"/>
              <a:gd name="connsiteY317" fmla="*/ 3729368 h 4753754"/>
              <a:gd name="connsiteX318" fmla="*/ 7941157 w 9802964"/>
              <a:gd name="connsiteY318" fmla="*/ 3729368 h 4753754"/>
              <a:gd name="connsiteX319" fmla="*/ 5336213 w 9802964"/>
              <a:gd name="connsiteY319" fmla="*/ 3618760 h 4753754"/>
              <a:gd name="connsiteX320" fmla="*/ 5279761 w 9802964"/>
              <a:gd name="connsiteY320" fmla="*/ 3619130 h 4753754"/>
              <a:gd name="connsiteX321" fmla="*/ 5214528 w 9802964"/>
              <a:gd name="connsiteY321" fmla="*/ 3729368 h 4753754"/>
              <a:gd name="connsiteX322" fmla="*/ 5146308 w 9802964"/>
              <a:gd name="connsiteY322" fmla="*/ 3735657 h 4753754"/>
              <a:gd name="connsiteX323" fmla="*/ 5125794 w 9802964"/>
              <a:gd name="connsiteY323" fmla="*/ 3788187 h 4753754"/>
              <a:gd name="connsiteX324" fmla="*/ 5189167 w 9802964"/>
              <a:gd name="connsiteY324" fmla="*/ 3788187 h 4753754"/>
              <a:gd name="connsiteX325" fmla="*/ 5127069 w 9802964"/>
              <a:gd name="connsiteY325" fmla="*/ 3980178 h 4753754"/>
              <a:gd name="connsiteX326" fmla="*/ 5110317 w 9802964"/>
              <a:gd name="connsiteY326" fmla="*/ 4051019 h 4753754"/>
              <a:gd name="connsiteX327" fmla="*/ 5115174 w 9802964"/>
              <a:gd name="connsiteY327" fmla="*/ 4100775 h 4753754"/>
              <a:gd name="connsiteX328" fmla="*/ 5146201 w 9802964"/>
              <a:gd name="connsiteY328" fmla="*/ 4131664 h 4753754"/>
              <a:gd name="connsiteX329" fmla="*/ 5208691 w 9802964"/>
              <a:gd name="connsiteY329" fmla="*/ 4141467 h 4753754"/>
              <a:gd name="connsiteX330" fmla="*/ 5230173 w 9802964"/>
              <a:gd name="connsiteY330" fmla="*/ 4140357 h 4753754"/>
              <a:gd name="connsiteX331" fmla="*/ 5249433 w 9802964"/>
              <a:gd name="connsiteY331" fmla="*/ 4137952 h 4753754"/>
              <a:gd name="connsiteX332" fmla="*/ 5265529 w 9802964"/>
              <a:gd name="connsiteY332" fmla="*/ 4134993 h 4753754"/>
              <a:gd name="connsiteX333" fmla="*/ 5274694 w 9802964"/>
              <a:gd name="connsiteY333" fmla="*/ 4133328 h 4753754"/>
              <a:gd name="connsiteX334" fmla="*/ 5294724 w 9802964"/>
              <a:gd name="connsiteY334" fmla="*/ 4063782 h 4753754"/>
              <a:gd name="connsiteX335" fmla="*/ 5250577 w 9802964"/>
              <a:gd name="connsiteY335" fmla="*/ 4067481 h 4753754"/>
              <a:gd name="connsiteX336" fmla="*/ 5210091 w 9802964"/>
              <a:gd name="connsiteY336" fmla="*/ 4047875 h 4753754"/>
              <a:gd name="connsiteX337" fmla="*/ 5218714 w 9802964"/>
              <a:gd name="connsiteY337" fmla="*/ 3982028 h 4753754"/>
              <a:gd name="connsiteX338" fmla="*/ 5281410 w 9802964"/>
              <a:gd name="connsiteY338" fmla="*/ 3788187 h 4753754"/>
              <a:gd name="connsiteX339" fmla="*/ 5377527 w 9802964"/>
              <a:gd name="connsiteY339" fmla="*/ 3788187 h 4753754"/>
              <a:gd name="connsiteX340" fmla="*/ 5396550 w 9802964"/>
              <a:gd name="connsiteY340" fmla="*/ 3729368 h 4753754"/>
              <a:gd name="connsiteX341" fmla="*/ 5300434 w 9802964"/>
              <a:gd name="connsiteY341" fmla="*/ 3729368 h 4753754"/>
              <a:gd name="connsiteX342" fmla="*/ 4212502 w 9802964"/>
              <a:gd name="connsiteY342" fmla="*/ 3618760 h 4753754"/>
              <a:gd name="connsiteX343" fmla="*/ 4156049 w 9802964"/>
              <a:gd name="connsiteY343" fmla="*/ 3619130 h 4753754"/>
              <a:gd name="connsiteX344" fmla="*/ 4090816 w 9802964"/>
              <a:gd name="connsiteY344" fmla="*/ 3729368 h 4753754"/>
              <a:gd name="connsiteX345" fmla="*/ 4022597 w 9802964"/>
              <a:gd name="connsiteY345" fmla="*/ 3735657 h 4753754"/>
              <a:gd name="connsiteX346" fmla="*/ 4002083 w 9802964"/>
              <a:gd name="connsiteY346" fmla="*/ 3788187 h 4753754"/>
              <a:gd name="connsiteX347" fmla="*/ 4065456 w 9802964"/>
              <a:gd name="connsiteY347" fmla="*/ 3788187 h 4753754"/>
              <a:gd name="connsiteX348" fmla="*/ 4003359 w 9802964"/>
              <a:gd name="connsiteY348" fmla="*/ 3980178 h 4753754"/>
              <a:gd name="connsiteX349" fmla="*/ 3986605 w 9802964"/>
              <a:gd name="connsiteY349" fmla="*/ 4051019 h 4753754"/>
              <a:gd name="connsiteX350" fmla="*/ 3991462 w 9802964"/>
              <a:gd name="connsiteY350" fmla="*/ 4100775 h 4753754"/>
              <a:gd name="connsiteX351" fmla="*/ 4022489 w 9802964"/>
              <a:gd name="connsiteY351" fmla="*/ 4131664 h 4753754"/>
              <a:gd name="connsiteX352" fmla="*/ 4084979 w 9802964"/>
              <a:gd name="connsiteY352" fmla="*/ 4141467 h 4753754"/>
              <a:gd name="connsiteX353" fmla="*/ 4106462 w 9802964"/>
              <a:gd name="connsiteY353" fmla="*/ 4140357 h 4753754"/>
              <a:gd name="connsiteX354" fmla="*/ 4125722 w 9802964"/>
              <a:gd name="connsiteY354" fmla="*/ 4137952 h 4753754"/>
              <a:gd name="connsiteX355" fmla="*/ 4141817 w 9802964"/>
              <a:gd name="connsiteY355" fmla="*/ 4134993 h 4753754"/>
              <a:gd name="connsiteX356" fmla="*/ 4150982 w 9802964"/>
              <a:gd name="connsiteY356" fmla="*/ 4133328 h 4753754"/>
              <a:gd name="connsiteX357" fmla="*/ 4171012 w 9802964"/>
              <a:gd name="connsiteY357" fmla="*/ 4063782 h 4753754"/>
              <a:gd name="connsiteX358" fmla="*/ 4126865 w 9802964"/>
              <a:gd name="connsiteY358" fmla="*/ 4067481 h 4753754"/>
              <a:gd name="connsiteX359" fmla="*/ 4086379 w 9802964"/>
              <a:gd name="connsiteY359" fmla="*/ 4047875 h 4753754"/>
              <a:gd name="connsiteX360" fmla="*/ 4095003 w 9802964"/>
              <a:gd name="connsiteY360" fmla="*/ 3982028 h 4753754"/>
              <a:gd name="connsiteX361" fmla="*/ 4157700 w 9802964"/>
              <a:gd name="connsiteY361" fmla="*/ 3788187 h 4753754"/>
              <a:gd name="connsiteX362" fmla="*/ 4253815 w 9802964"/>
              <a:gd name="connsiteY362" fmla="*/ 3788187 h 4753754"/>
              <a:gd name="connsiteX363" fmla="*/ 4272839 w 9802964"/>
              <a:gd name="connsiteY363" fmla="*/ 3729368 h 4753754"/>
              <a:gd name="connsiteX364" fmla="*/ 4176722 w 9802964"/>
              <a:gd name="connsiteY364" fmla="*/ 3729368 h 4753754"/>
              <a:gd name="connsiteX365" fmla="*/ 2658034 w 9802964"/>
              <a:gd name="connsiteY365" fmla="*/ 3618760 h 4753754"/>
              <a:gd name="connsiteX366" fmla="*/ 2601582 w 9802964"/>
              <a:gd name="connsiteY366" fmla="*/ 3619130 h 4753754"/>
              <a:gd name="connsiteX367" fmla="*/ 2536350 w 9802964"/>
              <a:gd name="connsiteY367" fmla="*/ 3729368 h 4753754"/>
              <a:gd name="connsiteX368" fmla="*/ 2468130 w 9802964"/>
              <a:gd name="connsiteY368" fmla="*/ 3735657 h 4753754"/>
              <a:gd name="connsiteX369" fmla="*/ 2447615 w 9802964"/>
              <a:gd name="connsiteY369" fmla="*/ 3788187 h 4753754"/>
              <a:gd name="connsiteX370" fmla="*/ 2510988 w 9802964"/>
              <a:gd name="connsiteY370" fmla="*/ 3788187 h 4753754"/>
              <a:gd name="connsiteX371" fmla="*/ 2448892 w 9802964"/>
              <a:gd name="connsiteY371" fmla="*/ 3980178 h 4753754"/>
              <a:gd name="connsiteX372" fmla="*/ 2432137 w 9802964"/>
              <a:gd name="connsiteY372" fmla="*/ 4051019 h 4753754"/>
              <a:gd name="connsiteX373" fmla="*/ 2436995 w 9802964"/>
              <a:gd name="connsiteY373" fmla="*/ 4100775 h 4753754"/>
              <a:gd name="connsiteX374" fmla="*/ 2468023 w 9802964"/>
              <a:gd name="connsiteY374" fmla="*/ 4131664 h 4753754"/>
              <a:gd name="connsiteX375" fmla="*/ 2530513 w 9802964"/>
              <a:gd name="connsiteY375" fmla="*/ 4141467 h 4753754"/>
              <a:gd name="connsiteX376" fmla="*/ 2551994 w 9802964"/>
              <a:gd name="connsiteY376" fmla="*/ 4140357 h 4753754"/>
              <a:gd name="connsiteX377" fmla="*/ 2571255 w 9802964"/>
              <a:gd name="connsiteY377" fmla="*/ 4137952 h 4753754"/>
              <a:gd name="connsiteX378" fmla="*/ 2587350 w 9802964"/>
              <a:gd name="connsiteY378" fmla="*/ 4134993 h 4753754"/>
              <a:gd name="connsiteX379" fmla="*/ 2596516 w 9802964"/>
              <a:gd name="connsiteY379" fmla="*/ 4133328 h 4753754"/>
              <a:gd name="connsiteX380" fmla="*/ 2616545 w 9802964"/>
              <a:gd name="connsiteY380" fmla="*/ 4063782 h 4753754"/>
              <a:gd name="connsiteX381" fmla="*/ 2572399 w 9802964"/>
              <a:gd name="connsiteY381" fmla="*/ 4067481 h 4753754"/>
              <a:gd name="connsiteX382" fmla="*/ 2531912 w 9802964"/>
              <a:gd name="connsiteY382" fmla="*/ 4047875 h 4753754"/>
              <a:gd name="connsiteX383" fmla="*/ 2540536 w 9802964"/>
              <a:gd name="connsiteY383" fmla="*/ 3982028 h 4753754"/>
              <a:gd name="connsiteX384" fmla="*/ 2603232 w 9802964"/>
              <a:gd name="connsiteY384" fmla="*/ 3788187 h 4753754"/>
              <a:gd name="connsiteX385" fmla="*/ 2699349 w 9802964"/>
              <a:gd name="connsiteY385" fmla="*/ 3788187 h 4753754"/>
              <a:gd name="connsiteX386" fmla="*/ 2718371 w 9802964"/>
              <a:gd name="connsiteY386" fmla="*/ 3729368 h 4753754"/>
              <a:gd name="connsiteX387" fmla="*/ 2622255 w 9802964"/>
              <a:gd name="connsiteY387" fmla="*/ 3729368 h 4753754"/>
              <a:gd name="connsiteX388" fmla="*/ 9341851 w 9802964"/>
              <a:gd name="connsiteY388" fmla="*/ 3596564 h 4753754"/>
              <a:gd name="connsiteX389" fmla="*/ 9306434 w 9802964"/>
              <a:gd name="connsiteY389" fmla="*/ 3706062 h 4753754"/>
              <a:gd name="connsiteX390" fmla="*/ 9251049 w 9802964"/>
              <a:gd name="connsiteY390" fmla="*/ 3969820 h 4753754"/>
              <a:gd name="connsiteX391" fmla="*/ 9274286 w 9802964"/>
              <a:gd name="connsiteY391" fmla="*/ 3969820 h 4753754"/>
              <a:gd name="connsiteX392" fmla="*/ 9391285 w 9802964"/>
              <a:gd name="connsiteY392" fmla="*/ 3706062 h 4753754"/>
              <a:gd name="connsiteX393" fmla="*/ 9426701 w 9802964"/>
              <a:gd name="connsiteY393" fmla="*/ 3596564 h 4753754"/>
              <a:gd name="connsiteX394" fmla="*/ 548519 w 9802964"/>
              <a:gd name="connsiteY394" fmla="*/ 3593975 h 4753754"/>
              <a:gd name="connsiteX395" fmla="*/ 373228 w 9802964"/>
              <a:gd name="connsiteY395" fmla="*/ 4135917 h 4753754"/>
              <a:gd name="connsiteX396" fmla="*/ 686575 w 9802964"/>
              <a:gd name="connsiteY396" fmla="*/ 4135917 h 4753754"/>
              <a:gd name="connsiteX397" fmla="*/ 715588 w 9802964"/>
              <a:gd name="connsiteY397" fmla="*/ 4056013 h 4753754"/>
              <a:gd name="connsiteX398" fmla="*/ 494485 w 9802964"/>
              <a:gd name="connsiteY398" fmla="*/ 4056013 h 4753754"/>
              <a:gd name="connsiteX399" fmla="*/ 547253 w 9802964"/>
              <a:gd name="connsiteY399" fmla="*/ 3892876 h 4753754"/>
              <a:gd name="connsiteX400" fmla="*/ 750048 w 9802964"/>
              <a:gd name="connsiteY400" fmla="*/ 3892876 h 4753754"/>
              <a:gd name="connsiteX401" fmla="*/ 775771 w 9802964"/>
              <a:gd name="connsiteY401" fmla="*/ 3813342 h 4753754"/>
              <a:gd name="connsiteX402" fmla="*/ 572976 w 9802964"/>
              <a:gd name="connsiteY402" fmla="*/ 3813342 h 4753754"/>
              <a:gd name="connsiteX403" fmla="*/ 618207 w 9802964"/>
              <a:gd name="connsiteY403" fmla="*/ 3673509 h 4753754"/>
              <a:gd name="connsiteX404" fmla="*/ 831564 w 9802964"/>
              <a:gd name="connsiteY404" fmla="*/ 3673509 h 4753754"/>
              <a:gd name="connsiteX405" fmla="*/ 861161 w 9802964"/>
              <a:gd name="connsiteY405" fmla="*/ 3593975 h 4753754"/>
              <a:gd name="connsiteX406" fmla="*/ 6799308 w 9802964"/>
              <a:gd name="connsiteY406" fmla="*/ 3587316 h 4753754"/>
              <a:gd name="connsiteX407" fmla="*/ 6772506 w 9802964"/>
              <a:gd name="connsiteY407" fmla="*/ 3670180 h 4753754"/>
              <a:gd name="connsiteX408" fmla="*/ 6865102 w 9802964"/>
              <a:gd name="connsiteY408" fmla="*/ 3670180 h 4753754"/>
              <a:gd name="connsiteX409" fmla="*/ 6891904 w 9802964"/>
              <a:gd name="connsiteY409" fmla="*/ 3587316 h 4753754"/>
              <a:gd name="connsiteX410" fmla="*/ 2838225 w 9802964"/>
              <a:gd name="connsiteY410" fmla="*/ 3587316 h 4753754"/>
              <a:gd name="connsiteX411" fmla="*/ 2811424 w 9802964"/>
              <a:gd name="connsiteY411" fmla="*/ 3670180 h 4753754"/>
              <a:gd name="connsiteX412" fmla="*/ 2904020 w 9802964"/>
              <a:gd name="connsiteY412" fmla="*/ 3670180 h 4753754"/>
              <a:gd name="connsiteX413" fmla="*/ 2930821 w 9802964"/>
              <a:gd name="connsiteY413" fmla="*/ 3587316 h 4753754"/>
              <a:gd name="connsiteX414" fmla="*/ 7530759 w 9802964"/>
              <a:gd name="connsiteY414" fmla="*/ 3573258 h 4753754"/>
              <a:gd name="connsiteX415" fmla="*/ 7436480 w 9802964"/>
              <a:gd name="connsiteY415" fmla="*/ 3579547 h 4753754"/>
              <a:gd name="connsiteX416" fmla="*/ 7256526 w 9802964"/>
              <a:gd name="connsiteY416" fmla="*/ 4135917 h 4753754"/>
              <a:gd name="connsiteX417" fmla="*/ 7348769 w 9802964"/>
              <a:gd name="connsiteY417" fmla="*/ 4135917 h 4753754"/>
              <a:gd name="connsiteX418" fmla="*/ 7412066 w 9802964"/>
              <a:gd name="connsiteY418" fmla="*/ 3940226 h 4753754"/>
              <a:gd name="connsiteX419" fmla="*/ 7449232 w 9802964"/>
              <a:gd name="connsiteY419" fmla="*/ 3851444 h 4753754"/>
              <a:gd name="connsiteX420" fmla="*/ 7498841 w 9802964"/>
              <a:gd name="connsiteY420" fmla="*/ 3809087 h 4753754"/>
              <a:gd name="connsiteX421" fmla="*/ 7559089 w 9802964"/>
              <a:gd name="connsiteY421" fmla="*/ 3792626 h 4753754"/>
              <a:gd name="connsiteX422" fmla="*/ 7602956 w 9802964"/>
              <a:gd name="connsiteY422" fmla="*/ 3815930 h 4753754"/>
              <a:gd name="connsiteX423" fmla="*/ 7594400 w 9802964"/>
              <a:gd name="connsiteY423" fmla="*/ 3889177 h 4753754"/>
              <a:gd name="connsiteX424" fmla="*/ 7514597 w 9802964"/>
              <a:gd name="connsiteY424" fmla="*/ 4135917 h 4753754"/>
              <a:gd name="connsiteX425" fmla="*/ 7606839 w 9802964"/>
              <a:gd name="connsiteY425" fmla="*/ 4135917 h 4753754"/>
              <a:gd name="connsiteX426" fmla="*/ 7690116 w 9802964"/>
              <a:gd name="connsiteY426" fmla="*/ 3878448 h 4753754"/>
              <a:gd name="connsiteX427" fmla="*/ 7693208 w 9802964"/>
              <a:gd name="connsiteY427" fmla="*/ 3758407 h 4753754"/>
              <a:gd name="connsiteX428" fmla="*/ 7605316 w 9802964"/>
              <a:gd name="connsiteY428" fmla="*/ 3719380 h 4753754"/>
              <a:gd name="connsiteX429" fmla="*/ 7462720 w 9802964"/>
              <a:gd name="connsiteY429" fmla="*/ 3777088 h 4753754"/>
              <a:gd name="connsiteX430" fmla="*/ 7476517 w 9802964"/>
              <a:gd name="connsiteY430" fmla="*/ 3737691 h 4753754"/>
              <a:gd name="connsiteX431" fmla="*/ 7492828 w 9802964"/>
              <a:gd name="connsiteY431" fmla="*/ 3690525 h 4753754"/>
              <a:gd name="connsiteX432" fmla="*/ 6651575 w 9802964"/>
              <a:gd name="connsiteY432" fmla="*/ 3573258 h 4753754"/>
              <a:gd name="connsiteX433" fmla="*/ 6557295 w 9802964"/>
              <a:gd name="connsiteY433" fmla="*/ 3579547 h 4753754"/>
              <a:gd name="connsiteX434" fmla="*/ 6429152 w 9802964"/>
              <a:gd name="connsiteY434" fmla="*/ 3975739 h 4753754"/>
              <a:gd name="connsiteX435" fmla="*/ 6411328 w 9802964"/>
              <a:gd name="connsiteY435" fmla="*/ 4049355 h 4753754"/>
              <a:gd name="connsiteX436" fmla="*/ 6415941 w 9802964"/>
              <a:gd name="connsiteY436" fmla="*/ 4100405 h 4753754"/>
              <a:gd name="connsiteX437" fmla="*/ 6447198 w 9802964"/>
              <a:gd name="connsiteY437" fmla="*/ 4131664 h 4753754"/>
              <a:gd name="connsiteX438" fmla="*/ 6510040 w 9802964"/>
              <a:gd name="connsiteY438" fmla="*/ 4141467 h 4753754"/>
              <a:gd name="connsiteX439" fmla="*/ 6531935 w 9802964"/>
              <a:gd name="connsiteY439" fmla="*/ 4140172 h 4753754"/>
              <a:gd name="connsiteX440" fmla="*/ 6551959 w 9802964"/>
              <a:gd name="connsiteY440" fmla="*/ 4137583 h 4753754"/>
              <a:gd name="connsiteX441" fmla="*/ 6568821 w 9802964"/>
              <a:gd name="connsiteY441" fmla="*/ 4134438 h 4753754"/>
              <a:gd name="connsiteX442" fmla="*/ 6578047 w 9802964"/>
              <a:gd name="connsiteY442" fmla="*/ 4132589 h 4753754"/>
              <a:gd name="connsiteX443" fmla="*/ 6597954 w 9802964"/>
              <a:gd name="connsiteY443" fmla="*/ 4063412 h 4753754"/>
              <a:gd name="connsiteX444" fmla="*/ 6551926 w 9802964"/>
              <a:gd name="connsiteY444" fmla="*/ 4067481 h 4753754"/>
              <a:gd name="connsiteX445" fmla="*/ 6510326 w 9802964"/>
              <a:gd name="connsiteY445" fmla="*/ 4048059 h 4753754"/>
              <a:gd name="connsiteX446" fmla="*/ 6521995 w 9802964"/>
              <a:gd name="connsiteY446" fmla="*/ 3973890 h 4753754"/>
              <a:gd name="connsiteX447" fmla="*/ 4487373 w 9802964"/>
              <a:gd name="connsiteY447" fmla="*/ 3573258 h 4753754"/>
              <a:gd name="connsiteX448" fmla="*/ 4393094 w 9802964"/>
              <a:gd name="connsiteY448" fmla="*/ 3579547 h 4753754"/>
              <a:gd name="connsiteX449" fmla="*/ 4213140 w 9802964"/>
              <a:gd name="connsiteY449" fmla="*/ 4135917 h 4753754"/>
              <a:gd name="connsiteX450" fmla="*/ 4305384 w 9802964"/>
              <a:gd name="connsiteY450" fmla="*/ 4135917 h 4753754"/>
              <a:gd name="connsiteX451" fmla="*/ 4368679 w 9802964"/>
              <a:gd name="connsiteY451" fmla="*/ 3940226 h 4753754"/>
              <a:gd name="connsiteX452" fmla="*/ 4405846 w 9802964"/>
              <a:gd name="connsiteY452" fmla="*/ 3851444 h 4753754"/>
              <a:gd name="connsiteX453" fmla="*/ 4455456 w 9802964"/>
              <a:gd name="connsiteY453" fmla="*/ 3809087 h 4753754"/>
              <a:gd name="connsiteX454" fmla="*/ 4515705 w 9802964"/>
              <a:gd name="connsiteY454" fmla="*/ 3792626 h 4753754"/>
              <a:gd name="connsiteX455" fmla="*/ 4559570 w 9802964"/>
              <a:gd name="connsiteY455" fmla="*/ 3815930 h 4753754"/>
              <a:gd name="connsiteX456" fmla="*/ 4551016 w 9802964"/>
              <a:gd name="connsiteY456" fmla="*/ 3889177 h 4753754"/>
              <a:gd name="connsiteX457" fmla="*/ 4471210 w 9802964"/>
              <a:gd name="connsiteY457" fmla="*/ 4135917 h 4753754"/>
              <a:gd name="connsiteX458" fmla="*/ 4563454 w 9802964"/>
              <a:gd name="connsiteY458" fmla="*/ 4135917 h 4753754"/>
              <a:gd name="connsiteX459" fmla="*/ 4646732 w 9802964"/>
              <a:gd name="connsiteY459" fmla="*/ 3878448 h 4753754"/>
              <a:gd name="connsiteX460" fmla="*/ 4649822 w 9802964"/>
              <a:gd name="connsiteY460" fmla="*/ 3758407 h 4753754"/>
              <a:gd name="connsiteX461" fmla="*/ 4561930 w 9802964"/>
              <a:gd name="connsiteY461" fmla="*/ 3719380 h 4753754"/>
              <a:gd name="connsiteX462" fmla="*/ 4419336 w 9802964"/>
              <a:gd name="connsiteY462" fmla="*/ 3777088 h 4753754"/>
              <a:gd name="connsiteX463" fmla="*/ 4433131 w 9802964"/>
              <a:gd name="connsiteY463" fmla="*/ 3737691 h 4753754"/>
              <a:gd name="connsiteX464" fmla="*/ 4449442 w 9802964"/>
              <a:gd name="connsiteY464" fmla="*/ 3690525 h 4753754"/>
              <a:gd name="connsiteX465" fmla="*/ 1297986 w 9802964"/>
              <a:gd name="connsiteY465" fmla="*/ 3573258 h 4753754"/>
              <a:gd name="connsiteX466" fmla="*/ 1203707 w 9802964"/>
              <a:gd name="connsiteY466" fmla="*/ 3579547 h 4753754"/>
              <a:gd name="connsiteX467" fmla="*/ 1161233 w 9802964"/>
              <a:gd name="connsiteY467" fmla="*/ 3710871 h 4753754"/>
              <a:gd name="connsiteX468" fmla="*/ 1142138 w 9802964"/>
              <a:gd name="connsiteY468" fmla="*/ 3780787 h 4753754"/>
              <a:gd name="connsiteX469" fmla="*/ 1045466 w 9802964"/>
              <a:gd name="connsiteY469" fmla="*/ 3719380 h 4753754"/>
              <a:gd name="connsiteX470" fmla="*/ 908033 w 9802964"/>
              <a:gd name="connsiteY470" fmla="*/ 3776903 h 4753754"/>
              <a:gd name="connsiteX471" fmla="*/ 815666 w 9802964"/>
              <a:gd name="connsiteY471" fmla="*/ 3929128 h 4753754"/>
              <a:gd name="connsiteX472" fmla="*/ 808479 w 9802964"/>
              <a:gd name="connsiteY472" fmla="*/ 4085237 h 4753754"/>
              <a:gd name="connsiteX473" fmla="*/ 908575 w 9802964"/>
              <a:gd name="connsiteY473" fmla="*/ 4143687 h 4753754"/>
              <a:gd name="connsiteX474" fmla="*/ 948505 w 9802964"/>
              <a:gd name="connsiteY474" fmla="*/ 4139432 h 4753754"/>
              <a:gd name="connsiteX475" fmla="*/ 980607 w 9802964"/>
              <a:gd name="connsiteY475" fmla="*/ 4129443 h 4753754"/>
              <a:gd name="connsiteX476" fmla="*/ 1006813 w 9802964"/>
              <a:gd name="connsiteY476" fmla="*/ 4114277 h 4753754"/>
              <a:gd name="connsiteX477" fmla="*/ 1027158 w 9802964"/>
              <a:gd name="connsiteY477" fmla="*/ 4097630 h 4753754"/>
              <a:gd name="connsiteX478" fmla="*/ 1043815 w 9802964"/>
              <a:gd name="connsiteY478" fmla="*/ 4080429 h 4753754"/>
              <a:gd name="connsiteX479" fmla="*/ 1036077 w 9802964"/>
              <a:gd name="connsiteY479" fmla="*/ 4135917 h 4753754"/>
              <a:gd name="connsiteX480" fmla="*/ 1115996 w 9802964"/>
              <a:gd name="connsiteY480" fmla="*/ 4135917 h 4753754"/>
              <a:gd name="connsiteX481" fmla="*/ 7413334 w 9802964"/>
              <a:gd name="connsiteY481" fmla="*/ 2466641 h 4753754"/>
              <a:gd name="connsiteX482" fmla="*/ 7413334 w 9802964"/>
              <a:gd name="connsiteY482" fmla="*/ 2654045 h 4753754"/>
              <a:gd name="connsiteX483" fmla="*/ 7332147 w 9802964"/>
              <a:gd name="connsiteY483" fmla="*/ 2747305 h 4753754"/>
              <a:gd name="connsiteX484" fmla="*/ 7198796 w 9802964"/>
              <a:gd name="connsiteY484" fmla="*/ 2785759 h 4753754"/>
              <a:gd name="connsiteX485" fmla="*/ 7100361 w 9802964"/>
              <a:gd name="connsiteY485" fmla="*/ 2752609 h 4753754"/>
              <a:gd name="connsiteX486" fmla="*/ 7065868 w 9802964"/>
              <a:gd name="connsiteY486" fmla="*/ 2657581 h 4753754"/>
              <a:gd name="connsiteX487" fmla="*/ 7128125 w 9802964"/>
              <a:gd name="connsiteY487" fmla="*/ 2526752 h 4753754"/>
              <a:gd name="connsiteX488" fmla="*/ 7324153 w 9802964"/>
              <a:gd name="connsiteY488" fmla="*/ 2473713 h 4753754"/>
              <a:gd name="connsiteX489" fmla="*/ 7369164 w 9802964"/>
              <a:gd name="connsiteY489" fmla="*/ 2470177 h 4753754"/>
              <a:gd name="connsiteX490" fmla="*/ 7413334 w 9802964"/>
              <a:gd name="connsiteY490" fmla="*/ 2466641 h 4753754"/>
              <a:gd name="connsiteX491" fmla="*/ 5771807 w 9802964"/>
              <a:gd name="connsiteY491" fmla="*/ 2113048 h 4753754"/>
              <a:gd name="connsiteX492" fmla="*/ 5942595 w 9802964"/>
              <a:gd name="connsiteY492" fmla="*/ 2195259 h 4753754"/>
              <a:gd name="connsiteX493" fmla="*/ 5999805 w 9802964"/>
              <a:gd name="connsiteY493" fmla="*/ 2456918 h 4753754"/>
              <a:gd name="connsiteX494" fmla="*/ 5774331 w 9802964"/>
              <a:gd name="connsiteY494" fmla="*/ 2774267 h 4753754"/>
              <a:gd name="connsiteX495" fmla="*/ 5613218 w 9802964"/>
              <a:gd name="connsiteY495" fmla="*/ 2689404 h 4753754"/>
              <a:gd name="connsiteX496" fmla="*/ 5553905 w 9802964"/>
              <a:gd name="connsiteY496" fmla="*/ 2442773 h 4753754"/>
              <a:gd name="connsiteX497" fmla="*/ 5613218 w 9802964"/>
              <a:gd name="connsiteY497" fmla="*/ 2196585 h 4753754"/>
              <a:gd name="connsiteX498" fmla="*/ 5771807 w 9802964"/>
              <a:gd name="connsiteY498" fmla="*/ 2113048 h 4753754"/>
              <a:gd name="connsiteX499" fmla="*/ 4749310 w 9802964"/>
              <a:gd name="connsiteY499" fmla="*/ 2111281 h 4753754"/>
              <a:gd name="connsiteX500" fmla="*/ 4919257 w 9802964"/>
              <a:gd name="connsiteY500" fmla="*/ 2196142 h 4753754"/>
              <a:gd name="connsiteX501" fmla="*/ 4975625 w 9802964"/>
              <a:gd name="connsiteY501" fmla="*/ 2442773 h 4753754"/>
              <a:gd name="connsiteX502" fmla="*/ 4919257 w 9802964"/>
              <a:gd name="connsiteY502" fmla="*/ 2688522 h 4753754"/>
              <a:gd name="connsiteX503" fmla="*/ 4750993 w 9802964"/>
              <a:gd name="connsiteY503" fmla="*/ 2774267 h 4753754"/>
              <a:gd name="connsiteX504" fmla="*/ 4581047 w 9802964"/>
              <a:gd name="connsiteY504" fmla="*/ 2688522 h 4753754"/>
              <a:gd name="connsiteX505" fmla="*/ 4523836 w 9802964"/>
              <a:gd name="connsiteY505" fmla="*/ 2443658 h 4753754"/>
              <a:gd name="connsiteX506" fmla="*/ 4580626 w 9802964"/>
              <a:gd name="connsiteY506" fmla="*/ 2196585 h 4753754"/>
              <a:gd name="connsiteX507" fmla="*/ 4749310 w 9802964"/>
              <a:gd name="connsiteY507" fmla="*/ 2111281 h 4753754"/>
              <a:gd name="connsiteX508" fmla="*/ 6441279 w 9802964"/>
              <a:gd name="connsiteY508" fmla="*/ 1960119 h 4753754"/>
              <a:gd name="connsiteX509" fmla="*/ 6441279 w 9802964"/>
              <a:gd name="connsiteY509" fmla="*/ 2931615 h 4753754"/>
              <a:gd name="connsiteX510" fmla="*/ 6661706 w 9802964"/>
              <a:gd name="connsiteY510" fmla="*/ 2931615 h 4753754"/>
              <a:gd name="connsiteX511" fmla="*/ 6661706 w 9802964"/>
              <a:gd name="connsiteY511" fmla="*/ 1960119 h 4753754"/>
              <a:gd name="connsiteX512" fmla="*/ 8368598 w 9802964"/>
              <a:gd name="connsiteY512" fmla="*/ 1936252 h 4753754"/>
              <a:gd name="connsiteX513" fmla="*/ 8272267 w 9802964"/>
              <a:gd name="connsiteY513" fmla="*/ 1945976 h 4753754"/>
              <a:gd name="connsiteX514" fmla="*/ 8196547 w 9802964"/>
              <a:gd name="connsiteY514" fmla="*/ 1969845 h 4753754"/>
              <a:gd name="connsiteX515" fmla="*/ 8138497 w 9802964"/>
              <a:gd name="connsiteY515" fmla="*/ 2005645 h 4753754"/>
              <a:gd name="connsiteX516" fmla="*/ 8095589 w 9802964"/>
              <a:gd name="connsiteY516" fmla="*/ 2044540 h 4753754"/>
              <a:gd name="connsiteX517" fmla="*/ 8063198 w 9802964"/>
              <a:gd name="connsiteY517" fmla="*/ 2083877 h 4753754"/>
              <a:gd name="connsiteX518" fmla="*/ 8037960 w 9802964"/>
              <a:gd name="connsiteY518" fmla="*/ 1960119 h 4753754"/>
              <a:gd name="connsiteX519" fmla="*/ 7859599 w 9802964"/>
              <a:gd name="connsiteY519" fmla="*/ 1960119 h 4753754"/>
              <a:gd name="connsiteX520" fmla="*/ 7859599 w 9802964"/>
              <a:gd name="connsiteY520" fmla="*/ 2931615 h 4753754"/>
              <a:gd name="connsiteX521" fmla="*/ 8080025 w 9802964"/>
              <a:gd name="connsiteY521" fmla="*/ 2931615 h 4753754"/>
              <a:gd name="connsiteX522" fmla="*/ 8080025 w 9802964"/>
              <a:gd name="connsiteY522" fmla="*/ 2460453 h 4753754"/>
              <a:gd name="connsiteX523" fmla="*/ 8099375 w 9802964"/>
              <a:gd name="connsiteY523" fmla="*/ 2246531 h 4753754"/>
              <a:gd name="connsiteX524" fmla="*/ 8175935 w 9802964"/>
              <a:gd name="connsiteY524" fmla="*/ 2149291 h 4753754"/>
              <a:gd name="connsiteX525" fmla="*/ 8296244 w 9802964"/>
              <a:gd name="connsiteY525" fmla="*/ 2112164 h 4753754"/>
              <a:gd name="connsiteX526" fmla="*/ 8414871 w 9802964"/>
              <a:gd name="connsiteY526" fmla="*/ 2175812 h 4753754"/>
              <a:gd name="connsiteX527" fmla="*/ 8447682 w 9802964"/>
              <a:gd name="connsiteY527" fmla="*/ 2369403 h 4753754"/>
              <a:gd name="connsiteX528" fmla="*/ 8447682 w 9802964"/>
              <a:gd name="connsiteY528" fmla="*/ 2931615 h 4753754"/>
              <a:gd name="connsiteX529" fmla="*/ 8668108 w 9802964"/>
              <a:gd name="connsiteY529" fmla="*/ 2931615 h 4753754"/>
              <a:gd name="connsiteX530" fmla="*/ 8668108 w 9802964"/>
              <a:gd name="connsiteY530" fmla="*/ 2363215 h 4753754"/>
              <a:gd name="connsiteX531" fmla="*/ 8700078 w 9802964"/>
              <a:gd name="connsiteY531" fmla="*/ 2233271 h 4753754"/>
              <a:gd name="connsiteX532" fmla="*/ 8885169 w 9802964"/>
              <a:gd name="connsiteY532" fmla="*/ 2111281 h 4753754"/>
              <a:gd name="connsiteX533" fmla="*/ 8999168 w 9802964"/>
              <a:gd name="connsiteY533" fmla="*/ 2174485 h 4753754"/>
              <a:gd name="connsiteX534" fmla="*/ 9029035 w 9802964"/>
              <a:gd name="connsiteY534" fmla="*/ 2380011 h 4753754"/>
              <a:gd name="connsiteX535" fmla="*/ 9029035 w 9802964"/>
              <a:gd name="connsiteY535" fmla="*/ 2931615 h 4753754"/>
              <a:gd name="connsiteX536" fmla="*/ 9250301 w 9802964"/>
              <a:gd name="connsiteY536" fmla="*/ 2931615 h 4753754"/>
              <a:gd name="connsiteX537" fmla="*/ 9250301 w 9802964"/>
              <a:gd name="connsiteY537" fmla="*/ 2311060 h 4753754"/>
              <a:gd name="connsiteX538" fmla="*/ 9175845 w 9802964"/>
              <a:gd name="connsiteY538" fmla="*/ 2030838 h 4753754"/>
              <a:gd name="connsiteX539" fmla="*/ 8942379 w 9802964"/>
              <a:gd name="connsiteY539" fmla="*/ 1936252 h 4753754"/>
              <a:gd name="connsiteX540" fmla="*/ 8766542 w 9802964"/>
              <a:gd name="connsiteY540" fmla="*/ 1976915 h 4753754"/>
              <a:gd name="connsiteX541" fmla="*/ 8637821 w 9802964"/>
              <a:gd name="connsiteY541" fmla="*/ 2092717 h 4753754"/>
              <a:gd name="connsiteX542" fmla="*/ 8544855 w 9802964"/>
              <a:gd name="connsiteY542" fmla="*/ 1983103 h 4753754"/>
              <a:gd name="connsiteX543" fmla="*/ 8368598 w 9802964"/>
              <a:gd name="connsiteY543" fmla="*/ 1936252 h 4753754"/>
              <a:gd name="connsiteX544" fmla="*/ 7277040 w 9802964"/>
              <a:gd name="connsiteY544" fmla="*/ 1936252 h 4753754"/>
              <a:gd name="connsiteX545" fmla="*/ 6923684 w 9802964"/>
              <a:gd name="connsiteY545" fmla="*/ 2009622 h 4753754"/>
              <a:gd name="connsiteX546" fmla="*/ 6951449 w 9802964"/>
              <a:gd name="connsiteY546" fmla="*/ 2089180 h 4753754"/>
              <a:gd name="connsiteX547" fmla="*/ 6979212 w 9802964"/>
              <a:gd name="connsiteY547" fmla="*/ 2169624 h 4753754"/>
              <a:gd name="connsiteX548" fmla="*/ 7257689 w 9802964"/>
              <a:gd name="connsiteY548" fmla="*/ 2103324 h 4753754"/>
              <a:gd name="connsiteX549" fmla="*/ 7375475 w 9802964"/>
              <a:gd name="connsiteY549" fmla="*/ 2143547 h 4753754"/>
              <a:gd name="connsiteX550" fmla="*/ 7414175 w 9802964"/>
              <a:gd name="connsiteY550" fmla="*/ 2272165 h 4753754"/>
              <a:gd name="connsiteX551" fmla="*/ 7414175 w 9802964"/>
              <a:gd name="connsiteY551" fmla="*/ 2323436 h 4753754"/>
              <a:gd name="connsiteX552" fmla="*/ 7354442 w 9802964"/>
              <a:gd name="connsiteY552" fmla="*/ 2329623 h 4753754"/>
              <a:gd name="connsiteX553" fmla="*/ 7286294 w 9802964"/>
              <a:gd name="connsiteY553" fmla="*/ 2336696 h 4753754"/>
              <a:gd name="connsiteX554" fmla="*/ 7229926 w 9802964"/>
              <a:gd name="connsiteY554" fmla="*/ 2343768 h 4753754"/>
              <a:gd name="connsiteX555" fmla="*/ 6945559 w 9802964"/>
              <a:gd name="connsiteY555" fmla="*/ 2436143 h 4753754"/>
              <a:gd name="connsiteX556" fmla="*/ 6851331 w 9802964"/>
              <a:gd name="connsiteY556" fmla="*/ 2660233 h 4753754"/>
              <a:gd name="connsiteX557" fmla="*/ 6930836 w 9802964"/>
              <a:gd name="connsiteY557" fmla="*/ 2875483 h 4753754"/>
              <a:gd name="connsiteX558" fmla="*/ 7139062 w 9802964"/>
              <a:gd name="connsiteY558" fmla="*/ 2950178 h 4753754"/>
              <a:gd name="connsiteX559" fmla="*/ 7299335 w 9802964"/>
              <a:gd name="connsiteY559" fmla="*/ 2917029 h 4753754"/>
              <a:gd name="connsiteX560" fmla="*/ 7434366 w 9802964"/>
              <a:gd name="connsiteY560" fmla="*/ 2813162 h 4753754"/>
              <a:gd name="connsiteX561" fmla="*/ 7452034 w 9802964"/>
              <a:gd name="connsiteY561" fmla="*/ 2872389 h 4753754"/>
              <a:gd name="connsiteX562" fmla="*/ 7470544 w 9802964"/>
              <a:gd name="connsiteY562" fmla="*/ 2931615 h 4753754"/>
              <a:gd name="connsiteX563" fmla="*/ 7633760 w 9802964"/>
              <a:gd name="connsiteY563" fmla="*/ 2931615 h 4753754"/>
              <a:gd name="connsiteX564" fmla="*/ 7633760 w 9802964"/>
              <a:gd name="connsiteY564" fmla="*/ 2297801 h 4753754"/>
              <a:gd name="connsiteX565" fmla="*/ 7548786 w 9802964"/>
              <a:gd name="connsiteY565" fmla="*/ 2021556 h 4753754"/>
              <a:gd name="connsiteX566" fmla="*/ 7277040 w 9802964"/>
              <a:gd name="connsiteY566" fmla="*/ 1936252 h 4753754"/>
              <a:gd name="connsiteX567" fmla="*/ 4754359 w 9802964"/>
              <a:gd name="connsiteY567" fmla="*/ 1936252 h 4753754"/>
              <a:gd name="connsiteX568" fmla="*/ 4422036 w 9802964"/>
              <a:gd name="connsiteY568" fmla="*/ 2071944 h 4753754"/>
              <a:gd name="connsiteX569" fmla="*/ 4304251 w 9802964"/>
              <a:gd name="connsiteY569" fmla="*/ 2442773 h 4753754"/>
              <a:gd name="connsiteX570" fmla="*/ 4422036 w 9802964"/>
              <a:gd name="connsiteY570" fmla="*/ 2810509 h 4753754"/>
              <a:gd name="connsiteX571" fmla="*/ 4745103 w 9802964"/>
              <a:gd name="connsiteY571" fmla="*/ 2950178 h 4753754"/>
              <a:gd name="connsiteX572" fmla="*/ 5077425 w 9802964"/>
              <a:gd name="connsiteY572" fmla="*/ 2812720 h 4753754"/>
              <a:gd name="connsiteX573" fmla="*/ 5196051 w 9802964"/>
              <a:gd name="connsiteY573" fmla="*/ 2442773 h 4753754"/>
              <a:gd name="connsiteX574" fmla="*/ 5078687 w 9802964"/>
              <a:gd name="connsiteY574" fmla="*/ 2074595 h 4753754"/>
              <a:gd name="connsiteX575" fmla="*/ 4754359 w 9802964"/>
              <a:gd name="connsiteY575" fmla="*/ 1936252 h 4753754"/>
              <a:gd name="connsiteX576" fmla="*/ 3805568 w 9802964"/>
              <a:gd name="connsiteY576" fmla="*/ 1936252 h 4753754"/>
              <a:gd name="connsiteX577" fmla="*/ 3491755 w 9802964"/>
              <a:gd name="connsiteY577" fmla="*/ 2082993 h 4753754"/>
              <a:gd name="connsiteX578" fmla="*/ 3467357 w 9802964"/>
              <a:gd name="connsiteY578" fmla="*/ 1960119 h 4753754"/>
              <a:gd name="connsiteX579" fmla="*/ 3289840 w 9802964"/>
              <a:gd name="connsiteY579" fmla="*/ 1960119 h 4753754"/>
              <a:gd name="connsiteX580" fmla="*/ 3289840 w 9802964"/>
              <a:gd name="connsiteY580" fmla="*/ 2931615 h 4753754"/>
              <a:gd name="connsiteX581" fmla="*/ 3510264 w 9802964"/>
              <a:gd name="connsiteY581" fmla="*/ 2931615 h 4753754"/>
              <a:gd name="connsiteX582" fmla="*/ 3510264 w 9802964"/>
              <a:gd name="connsiteY582" fmla="*/ 2458685 h 4753754"/>
              <a:gd name="connsiteX583" fmla="*/ 3526249 w 9802964"/>
              <a:gd name="connsiteY583" fmla="*/ 2246531 h 4753754"/>
              <a:gd name="connsiteX584" fmla="*/ 3612484 w 9802964"/>
              <a:gd name="connsiteY584" fmla="*/ 2149734 h 4753754"/>
              <a:gd name="connsiteX585" fmla="*/ 3743309 w 9802964"/>
              <a:gd name="connsiteY585" fmla="*/ 2111281 h 4753754"/>
              <a:gd name="connsiteX586" fmla="*/ 3870349 w 9802964"/>
              <a:gd name="connsiteY586" fmla="*/ 2169624 h 4753754"/>
              <a:gd name="connsiteX587" fmla="*/ 3906526 w 9802964"/>
              <a:gd name="connsiteY587" fmla="*/ 2345536 h 4753754"/>
              <a:gd name="connsiteX588" fmla="*/ 3906526 w 9802964"/>
              <a:gd name="connsiteY588" fmla="*/ 2931615 h 4753754"/>
              <a:gd name="connsiteX589" fmla="*/ 4127794 w 9802964"/>
              <a:gd name="connsiteY589" fmla="*/ 2931615 h 4753754"/>
              <a:gd name="connsiteX590" fmla="*/ 4127794 w 9802964"/>
              <a:gd name="connsiteY590" fmla="*/ 2317248 h 4753754"/>
              <a:gd name="connsiteX591" fmla="*/ 4047447 w 9802964"/>
              <a:gd name="connsiteY591" fmla="*/ 2033931 h 4753754"/>
              <a:gd name="connsiteX592" fmla="*/ 3805568 w 9802964"/>
              <a:gd name="connsiteY592" fmla="*/ 1936252 h 4753754"/>
              <a:gd name="connsiteX593" fmla="*/ 6441279 w 9802964"/>
              <a:gd name="connsiteY593" fmla="*/ 1620671 h 4753754"/>
              <a:gd name="connsiteX594" fmla="*/ 6441279 w 9802964"/>
              <a:gd name="connsiteY594" fmla="*/ 1818683 h 4753754"/>
              <a:gd name="connsiteX595" fmla="*/ 6662546 w 9802964"/>
              <a:gd name="connsiteY595" fmla="*/ 1818683 h 4753754"/>
              <a:gd name="connsiteX596" fmla="*/ 6662546 w 9802964"/>
              <a:gd name="connsiteY596" fmla="*/ 1620671 h 4753754"/>
              <a:gd name="connsiteX597" fmla="*/ 6211818 w 9802964"/>
              <a:gd name="connsiteY597" fmla="*/ 1587080 h 4753754"/>
              <a:gd name="connsiteX598" fmla="*/ 5991392 w 9802964"/>
              <a:gd name="connsiteY598" fmla="*/ 1602107 h 4753754"/>
              <a:gd name="connsiteX599" fmla="*/ 5991392 w 9802964"/>
              <a:gd name="connsiteY599" fmla="*/ 1915920 h 4753754"/>
              <a:gd name="connsiteX600" fmla="*/ 5999805 w 9802964"/>
              <a:gd name="connsiteY600" fmla="*/ 2082993 h 4753754"/>
              <a:gd name="connsiteX601" fmla="*/ 5721328 w 9802964"/>
              <a:gd name="connsiteY601" fmla="*/ 1936252 h 4753754"/>
              <a:gd name="connsiteX602" fmla="*/ 5437383 w 9802964"/>
              <a:gd name="connsiteY602" fmla="*/ 2073711 h 4753754"/>
              <a:gd name="connsiteX603" fmla="*/ 5334320 w 9802964"/>
              <a:gd name="connsiteY603" fmla="*/ 2437470 h 4753754"/>
              <a:gd name="connsiteX604" fmla="*/ 5437804 w 9802964"/>
              <a:gd name="connsiteY604" fmla="*/ 2810509 h 4753754"/>
              <a:gd name="connsiteX605" fmla="*/ 5722169 w 9802964"/>
              <a:gd name="connsiteY605" fmla="*/ 2950178 h 4753754"/>
              <a:gd name="connsiteX606" fmla="*/ 5814294 w 9802964"/>
              <a:gd name="connsiteY606" fmla="*/ 2940013 h 4753754"/>
              <a:gd name="connsiteX607" fmla="*/ 5883282 w 9802964"/>
              <a:gd name="connsiteY607" fmla="*/ 2916146 h 4753754"/>
              <a:gd name="connsiteX608" fmla="*/ 5934182 w 9802964"/>
              <a:gd name="connsiteY608" fmla="*/ 2879903 h 4753754"/>
              <a:gd name="connsiteX609" fmla="*/ 5969938 w 9802964"/>
              <a:gd name="connsiteY609" fmla="*/ 2840123 h 4753754"/>
              <a:gd name="connsiteX610" fmla="*/ 5996440 w 9802964"/>
              <a:gd name="connsiteY610" fmla="*/ 2799018 h 4753754"/>
              <a:gd name="connsiteX611" fmla="*/ 6020837 w 9802964"/>
              <a:gd name="connsiteY611" fmla="*/ 2931615 h 4753754"/>
              <a:gd name="connsiteX612" fmla="*/ 6211818 w 9802964"/>
              <a:gd name="connsiteY612" fmla="*/ 2931615 h 4753754"/>
              <a:gd name="connsiteX613" fmla="*/ 1812113 w 9802964"/>
              <a:gd name="connsiteY613" fmla="*/ 649370 h 4753754"/>
              <a:gd name="connsiteX614" fmla="*/ 527365 w 9802964"/>
              <a:gd name="connsiteY614" fmla="*/ 1999265 h 4753754"/>
              <a:gd name="connsiteX615" fmla="*/ 1812113 w 9802964"/>
              <a:gd name="connsiteY615" fmla="*/ 3349156 h 4753754"/>
              <a:gd name="connsiteX616" fmla="*/ 1943473 w 9802964"/>
              <a:gd name="connsiteY616" fmla="*/ 3342187 h 4753754"/>
              <a:gd name="connsiteX617" fmla="*/ 2035196 w 9802964"/>
              <a:gd name="connsiteY617" fmla="*/ 3327478 h 4753754"/>
              <a:gd name="connsiteX618" fmla="*/ 2081253 w 9802964"/>
              <a:gd name="connsiteY618" fmla="*/ 3321723 h 4753754"/>
              <a:gd name="connsiteX619" fmla="*/ 2099947 w 9802964"/>
              <a:gd name="connsiteY619" fmla="*/ 3313921 h 4753754"/>
              <a:gd name="connsiteX620" fmla="*/ 2164481 w 9802964"/>
              <a:gd name="connsiteY620" fmla="*/ 3296486 h 4753754"/>
              <a:gd name="connsiteX621" fmla="*/ 2162402 w 9802964"/>
              <a:gd name="connsiteY621" fmla="*/ 3287855 h 4753754"/>
              <a:gd name="connsiteX622" fmla="*/ 2190724 w 9802964"/>
              <a:gd name="connsiteY622" fmla="*/ 3276035 h 4753754"/>
              <a:gd name="connsiteX623" fmla="*/ 2208183 w 9802964"/>
              <a:gd name="connsiteY623" fmla="*/ 3262937 h 4753754"/>
              <a:gd name="connsiteX624" fmla="*/ 2275531 w 9802964"/>
              <a:gd name="connsiteY624" fmla="*/ 3220003 h 4753754"/>
              <a:gd name="connsiteX625" fmla="*/ 2392412 w 9802964"/>
              <a:gd name="connsiteY625" fmla="*/ 2959592 h 4753754"/>
              <a:gd name="connsiteX626" fmla="*/ 2071225 w 9802964"/>
              <a:gd name="connsiteY626" fmla="*/ 2622119 h 4753754"/>
              <a:gd name="connsiteX627" fmla="*/ 2046975 w 9802964"/>
              <a:gd name="connsiteY627" fmla="*/ 2624688 h 4753754"/>
              <a:gd name="connsiteX628" fmla="*/ 2041911 w 9802964"/>
              <a:gd name="connsiteY628" fmla="*/ 2626558 h 4753754"/>
              <a:gd name="connsiteX629" fmla="*/ 1977048 w 9802964"/>
              <a:gd name="connsiteY629" fmla="*/ 2642315 h 4753754"/>
              <a:gd name="connsiteX630" fmla="*/ 1961208 w 9802964"/>
              <a:gd name="connsiteY630" fmla="*/ 2643746 h 4753754"/>
              <a:gd name="connsiteX631" fmla="*/ 1946205 w 9802964"/>
              <a:gd name="connsiteY631" fmla="*/ 2648640 h 4753754"/>
              <a:gd name="connsiteX632" fmla="*/ 1921726 w 9802964"/>
              <a:gd name="connsiteY632" fmla="*/ 2662599 h 4753754"/>
              <a:gd name="connsiteX633" fmla="*/ 1812113 w 9802964"/>
              <a:gd name="connsiteY633" fmla="*/ 2674209 h 4753754"/>
              <a:gd name="connsiteX634" fmla="*/ 1169738 w 9802964"/>
              <a:gd name="connsiteY634" fmla="*/ 1999265 h 4753754"/>
              <a:gd name="connsiteX635" fmla="*/ 1812113 w 9802964"/>
              <a:gd name="connsiteY635" fmla="*/ 1324317 h 4753754"/>
              <a:gd name="connsiteX636" fmla="*/ 2454488 w 9802964"/>
              <a:gd name="connsiteY636" fmla="*/ 1999265 h 4753754"/>
              <a:gd name="connsiteX637" fmla="*/ 2453176 w 9802964"/>
              <a:gd name="connsiteY637" fmla="*/ 2012933 h 4753754"/>
              <a:gd name="connsiteX638" fmla="*/ 2454841 w 9802964"/>
              <a:gd name="connsiteY638" fmla="*/ 2012951 h 4753754"/>
              <a:gd name="connsiteX639" fmla="*/ 2454841 w 9802964"/>
              <a:gd name="connsiteY639" fmla="*/ 2794999 h 4753754"/>
              <a:gd name="connsiteX640" fmla="*/ 2461631 w 9802964"/>
              <a:gd name="connsiteY640" fmla="*/ 2794999 h 4753754"/>
              <a:gd name="connsiteX641" fmla="*/ 2459058 w 9802964"/>
              <a:gd name="connsiteY641" fmla="*/ 2822378 h 4753754"/>
              <a:gd name="connsiteX642" fmla="*/ 2777960 w 9802964"/>
              <a:gd name="connsiteY642" fmla="*/ 3164587 h 4753754"/>
              <a:gd name="connsiteX643" fmla="*/ 3096862 w 9802964"/>
              <a:gd name="connsiteY643" fmla="*/ 2822378 h 4753754"/>
              <a:gd name="connsiteX644" fmla="*/ 3094290 w 9802964"/>
              <a:gd name="connsiteY644" fmla="*/ 2794999 h 4753754"/>
              <a:gd name="connsiteX645" fmla="*/ 3096859 w 9802964"/>
              <a:gd name="connsiteY645" fmla="*/ 2794999 h 4753754"/>
              <a:gd name="connsiteX646" fmla="*/ 3096859 w 9802964"/>
              <a:gd name="connsiteY646" fmla="*/ 1999290 h 4753754"/>
              <a:gd name="connsiteX647" fmla="*/ 3096862 w 9802964"/>
              <a:gd name="connsiteY647" fmla="*/ 1999265 h 4753754"/>
              <a:gd name="connsiteX648" fmla="*/ 3096859 w 9802964"/>
              <a:gd name="connsiteY648" fmla="*/ 1999238 h 4753754"/>
              <a:gd name="connsiteX649" fmla="*/ 3096859 w 9802964"/>
              <a:gd name="connsiteY649" fmla="*/ 1925678 h 4753754"/>
              <a:gd name="connsiteX650" fmla="*/ 3093324 w 9802964"/>
              <a:gd name="connsiteY650" fmla="*/ 1925678 h 4753754"/>
              <a:gd name="connsiteX651" fmla="*/ 3090228 w 9802964"/>
              <a:gd name="connsiteY651" fmla="*/ 1861244 h 4753754"/>
              <a:gd name="connsiteX652" fmla="*/ 1812113 w 9802964"/>
              <a:gd name="connsiteY652" fmla="*/ 649370 h 4753754"/>
              <a:gd name="connsiteX653" fmla="*/ 1769627 w 9802964"/>
              <a:gd name="connsiteY653" fmla="*/ 0 h 4753754"/>
              <a:gd name="connsiteX654" fmla="*/ 3400187 w 9802964"/>
              <a:gd name="connsiteY654" fmla="*/ 1104113 h 4753754"/>
              <a:gd name="connsiteX655" fmla="*/ 3410729 w 9802964"/>
              <a:gd name="connsiteY655" fmla="*/ 1133541 h 4753754"/>
              <a:gd name="connsiteX656" fmla="*/ 8935691 w 9802964"/>
              <a:gd name="connsiteY656" fmla="*/ 1133541 h 4753754"/>
              <a:gd name="connsiteX657" fmla="*/ 9003057 w 9802964"/>
              <a:gd name="connsiteY657" fmla="*/ 1136943 h 4753754"/>
              <a:gd name="connsiteX658" fmla="*/ 9802004 w 9802964"/>
              <a:gd name="connsiteY658" fmla="*/ 2022286 h 4753754"/>
              <a:gd name="connsiteX659" fmla="*/ 9802004 w 9802964"/>
              <a:gd name="connsiteY659" fmla="*/ 2367351 h 4753754"/>
              <a:gd name="connsiteX660" fmla="*/ 9802964 w 9802964"/>
              <a:gd name="connsiteY660" fmla="*/ 2367351 h 4753754"/>
              <a:gd name="connsiteX661" fmla="*/ 9802964 w 9802964"/>
              <a:gd name="connsiteY661" fmla="*/ 3918077 h 4753754"/>
              <a:gd name="connsiteX662" fmla="*/ 8967287 w 9802964"/>
              <a:gd name="connsiteY662" fmla="*/ 4753754 h 4753754"/>
              <a:gd name="connsiteX663" fmla="*/ 830559 w 9802964"/>
              <a:gd name="connsiteY663" fmla="*/ 4753754 h 4753754"/>
              <a:gd name="connsiteX664" fmla="*/ 11860 w 9802964"/>
              <a:gd name="connsiteY664" fmla="*/ 4086495 h 4753754"/>
              <a:gd name="connsiteX665" fmla="*/ 0 w 9802964"/>
              <a:gd name="connsiteY665" fmla="*/ 3968845 h 4753754"/>
              <a:gd name="connsiteX666" fmla="*/ 0 w 9802964"/>
              <a:gd name="connsiteY666" fmla="*/ 2318352 h 4753754"/>
              <a:gd name="connsiteX667" fmla="*/ 0 w 9802964"/>
              <a:gd name="connsiteY667" fmla="*/ 2318350 h 4753754"/>
              <a:gd name="connsiteX668" fmla="*/ 0 w 9802964"/>
              <a:gd name="connsiteY668" fmla="*/ 1807782 h 4753754"/>
              <a:gd name="connsiteX669" fmla="*/ 1769627 w 9802964"/>
              <a:gd name="connsiteY669" fmla="*/ 0 h 475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9802964" h="4753754">
                <a:moveTo>
                  <a:pt x="9242819" y="4029008"/>
                </a:moveTo>
                <a:cubicBezTo>
                  <a:pt x="9227562" y="4029008"/>
                  <a:pt x="9212819" y="4034680"/>
                  <a:pt x="9198587" y="4046026"/>
                </a:cubicBezTo>
                <a:cubicBezTo>
                  <a:pt x="9184356" y="4057370"/>
                  <a:pt x="9174727" y="4070811"/>
                  <a:pt x="9169703" y="4086347"/>
                </a:cubicBezTo>
                <a:cubicBezTo>
                  <a:pt x="9164756" y="4101638"/>
                  <a:pt x="9165768" y="4114832"/>
                  <a:pt x="9172740" y="4125930"/>
                </a:cubicBezTo>
                <a:cubicBezTo>
                  <a:pt x="9179711" y="4137028"/>
                  <a:pt x="9190825" y="4142576"/>
                  <a:pt x="9206083" y="4142576"/>
                </a:cubicBezTo>
                <a:cubicBezTo>
                  <a:pt x="9221105" y="4142576"/>
                  <a:pt x="9235632" y="4137028"/>
                  <a:pt x="9249668" y="4125930"/>
                </a:cubicBezTo>
                <a:cubicBezTo>
                  <a:pt x="9263703" y="4114832"/>
                  <a:pt x="9273194" y="4101638"/>
                  <a:pt x="9278142" y="4086347"/>
                </a:cubicBezTo>
                <a:cubicBezTo>
                  <a:pt x="9283165" y="4070811"/>
                  <a:pt x="9282290" y="4057370"/>
                  <a:pt x="9275515" y="4046026"/>
                </a:cubicBezTo>
                <a:cubicBezTo>
                  <a:pt x="9268739" y="4034680"/>
                  <a:pt x="9257840" y="4029008"/>
                  <a:pt x="9242819" y="4029008"/>
                </a:cubicBezTo>
                <a:close/>
                <a:moveTo>
                  <a:pt x="4933078" y="3941336"/>
                </a:moveTo>
                <a:lnTo>
                  <a:pt x="4907711" y="4019760"/>
                </a:lnTo>
                <a:cubicBezTo>
                  <a:pt x="4895957" y="4035051"/>
                  <a:pt x="4880424" y="4048059"/>
                  <a:pt x="4861111" y="4058788"/>
                </a:cubicBezTo>
                <a:cubicBezTo>
                  <a:pt x="4841798" y="4069515"/>
                  <a:pt x="4821463" y="4074880"/>
                  <a:pt x="4800103" y="4074880"/>
                </a:cubicBezTo>
                <a:cubicBezTo>
                  <a:pt x="4782264" y="4074880"/>
                  <a:pt x="4770029" y="4070256"/>
                  <a:pt x="4763397" y="4061008"/>
                </a:cubicBezTo>
                <a:cubicBezTo>
                  <a:pt x="4756764" y="4051759"/>
                  <a:pt x="4756242" y="4038504"/>
                  <a:pt x="4761826" y="4021240"/>
                </a:cubicBezTo>
                <a:cubicBezTo>
                  <a:pt x="4769960" y="3996085"/>
                  <a:pt x="4784547" y="3977836"/>
                  <a:pt x="4805585" y="3966491"/>
                </a:cubicBezTo>
                <a:cubicBezTo>
                  <a:pt x="4826624" y="3955147"/>
                  <a:pt x="4856362" y="3947748"/>
                  <a:pt x="4894801" y="3944295"/>
                </a:cubicBezTo>
                <a:cubicBezTo>
                  <a:pt x="4895738" y="3944295"/>
                  <a:pt x="4902177" y="3943802"/>
                  <a:pt x="4914115" y="3942816"/>
                </a:cubicBezTo>
                <a:cubicBezTo>
                  <a:pt x="4926052" y="3941829"/>
                  <a:pt x="4932372" y="3941336"/>
                  <a:pt x="4933078" y="3941336"/>
                </a:cubicBezTo>
                <a:close/>
                <a:moveTo>
                  <a:pt x="2254898" y="3941336"/>
                </a:moveTo>
                <a:lnTo>
                  <a:pt x="2229532" y="4019760"/>
                </a:lnTo>
                <a:cubicBezTo>
                  <a:pt x="2217779" y="4035051"/>
                  <a:pt x="2202246" y="4048059"/>
                  <a:pt x="2182932" y="4058788"/>
                </a:cubicBezTo>
                <a:cubicBezTo>
                  <a:pt x="2163619" y="4069515"/>
                  <a:pt x="2143283" y="4074880"/>
                  <a:pt x="2121924" y="4074880"/>
                </a:cubicBezTo>
                <a:cubicBezTo>
                  <a:pt x="2104085" y="4074880"/>
                  <a:pt x="2091850" y="4070256"/>
                  <a:pt x="2085218" y="4061008"/>
                </a:cubicBezTo>
                <a:cubicBezTo>
                  <a:pt x="2078585" y="4051759"/>
                  <a:pt x="2078062" y="4038504"/>
                  <a:pt x="2083647" y="4021240"/>
                </a:cubicBezTo>
                <a:cubicBezTo>
                  <a:pt x="2091781" y="3996085"/>
                  <a:pt x="2106368" y="3977836"/>
                  <a:pt x="2127406" y="3966491"/>
                </a:cubicBezTo>
                <a:cubicBezTo>
                  <a:pt x="2148444" y="3955147"/>
                  <a:pt x="2178183" y="3947748"/>
                  <a:pt x="2216622" y="3944295"/>
                </a:cubicBezTo>
                <a:cubicBezTo>
                  <a:pt x="2217561" y="3944295"/>
                  <a:pt x="2223998" y="3943802"/>
                  <a:pt x="2235936" y="3942816"/>
                </a:cubicBezTo>
                <a:cubicBezTo>
                  <a:pt x="2247873" y="3941829"/>
                  <a:pt x="2254195" y="3941336"/>
                  <a:pt x="2254898" y="3941336"/>
                </a:cubicBezTo>
                <a:close/>
                <a:moveTo>
                  <a:pt x="7092470" y="3793365"/>
                </a:moveTo>
                <a:cubicBezTo>
                  <a:pt x="7122198" y="3793612"/>
                  <a:pt x="7141257" y="3804709"/>
                  <a:pt x="7149649" y="3826658"/>
                </a:cubicBezTo>
                <a:cubicBezTo>
                  <a:pt x="7158038" y="3848608"/>
                  <a:pt x="7155969" y="3879682"/>
                  <a:pt x="7143438" y="3919880"/>
                </a:cubicBezTo>
                <a:lnTo>
                  <a:pt x="7138893" y="3933938"/>
                </a:lnTo>
                <a:cubicBezTo>
                  <a:pt x="7109232" y="4023459"/>
                  <a:pt x="7062596" y="4068221"/>
                  <a:pt x="6998987" y="4068221"/>
                </a:cubicBezTo>
                <a:cubicBezTo>
                  <a:pt x="6968475" y="4068221"/>
                  <a:pt x="6948823" y="4054781"/>
                  <a:pt x="6940032" y="4027899"/>
                </a:cubicBezTo>
                <a:cubicBezTo>
                  <a:pt x="6931240" y="4001018"/>
                  <a:pt x="6933267" y="3967724"/>
                  <a:pt x="6946111" y="3928018"/>
                </a:cubicBezTo>
                <a:cubicBezTo>
                  <a:pt x="6959431" y="3886834"/>
                  <a:pt x="6978704" y="3854095"/>
                  <a:pt x="7003931" y="3829803"/>
                </a:cubicBezTo>
                <a:cubicBezTo>
                  <a:pt x="7029157" y="3805511"/>
                  <a:pt x="7058670" y="3793365"/>
                  <a:pt x="7092470" y="3793365"/>
                </a:cubicBezTo>
                <a:close/>
                <a:moveTo>
                  <a:pt x="1042661" y="3793365"/>
                </a:moveTo>
                <a:cubicBezTo>
                  <a:pt x="1074347" y="3793365"/>
                  <a:pt x="1094461" y="3804833"/>
                  <a:pt x="1103002" y="3827768"/>
                </a:cubicBezTo>
                <a:cubicBezTo>
                  <a:pt x="1111545" y="3850704"/>
                  <a:pt x="1107720" y="3887204"/>
                  <a:pt x="1091527" y="3937267"/>
                </a:cubicBezTo>
                <a:cubicBezTo>
                  <a:pt x="1061953" y="4025804"/>
                  <a:pt x="1016183" y="4070070"/>
                  <a:pt x="954218" y="4070070"/>
                </a:cubicBezTo>
                <a:cubicBezTo>
                  <a:pt x="925818" y="4070070"/>
                  <a:pt x="907173" y="4058234"/>
                  <a:pt x="898282" y="4034557"/>
                </a:cubicBezTo>
                <a:cubicBezTo>
                  <a:pt x="889393" y="4010882"/>
                  <a:pt x="892246" y="3976478"/>
                  <a:pt x="906843" y="3931348"/>
                </a:cubicBezTo>
                <a:cubicBezTo>
                  <a:pt x="921520" y="3885970"/>
                  <a:pt x="940901" y="3851629"/>
                  <a:pt x="964986" y="3828323"/>
                </a:cubicBezTo>
                <a:cubicBezTo>
                  <a:pt x="989073" y="3805018"/>
                  <a:pt x="1014964" y="3793365"/>
                  <a:pt x="1042661" y="3793365"/>
                </a:cubicBezTo>
                <a:close/>
                <a:moveTo>
                  <a:pt x="3124934" y="3792626"/>
                </a:moveTo>
                <a:cubicBezTo>
                  <a:pt x="3156619" y="3792626"/>
                  <a:pt x="3176497" y="3804463"/>
                  <a:pt x="3184566" y="3828138"/>
                </a:cubicBezTo>
                <a:cubicBezTo>
                  <a:pt x="3192635" y="3851814"/>
                  <a:pt x="3189370" y="3886217"/>
                  <a:pt x="3174773" y="3931348"/>
                </a:cubicBezTo>
                <a:cubicBezTo>
                  <a:pt x="3160335" y="3975986"/>
                  <a:pt x="3141384" y="4010265"/>
                  <a:pt x="3117922" y="4034188"/>
                </a:cubicBezTo>
                <a:cubicBezTo>
                  <a:pt x="3094459" y="4058109"/>
                  <a:pt x="3067120" y="4070070"/>
                  <a:pt x="3035903" y="4070070"/>
                </a:cubicBezTo>
                <a:cubicBezTo>
                  <a:pt x="3004450" y="4070070"/>
                  <a:pt x="2984613" y="4058109"/>
                  <a:pt x="2976388" y="4034188"/>
                </a:cubicBezTo>
                <a:cubicBezTo>
                  <a:pt x="2968164" y="4010265"/>
                  <a:pt x="2971232" y="3976109"/>
                  <a:pt x="2985588" y="3931718"/>
                </a:cubicBezTo>
                <a:cubicBezTo>
                  <a:pt x="3000185" y="3886587"/>
                  <a:pt x="3019254" y="3852122"/>
                  <a:pt x="3042796" y="3828323"/>
                </a:cubicBezTo>
                <a:cubicBezTo>
                  <a:pt x="3066337" y="3804525"/>
                  <a:pt x="3093717" y="3792626"/>
                  <a:pt x="3124934" y="3792626"/>
                </a:cubicBezTo>
                <a:close/>
                <a:moveTo>
                  <a:pt x="8254343" y="3788556"/>
                </a:moveTo>
                <a:cubicBezTo>
                  <a:pt x="8279692" y="3788556"/>
                  <a:pt x="8296655" y="3797434"/>
                  <a:pt x="8305228" y="3815191"/>
                </a:cubicBezTo>
                <a:cubicBezTo>
                  <a:pt x="8313803" y="3832948"/>
                  <a:pt x="8312746" y="3858350"/>
                  <a:pt x="8302060" y="3891395"/>
                </a:cubicBezTo>
                <a:lnTo>
                  <a:pt x="8133064" y="3891395"/>
                </a:lnTo>
                <a:cubicBezTo>
                  <a:pt x="8146418" y="3857363"/>
                  <a:pt x="8164043" y="3831714"/>
                  <a:pt x="8185939" y="3814451"/>
                </a:cubicBezTo>
                <a:cubicBezTo>
                  <a:pt x="8207836" y="3797188"/>
                  <a:pt x="8230637" y="3788556"/>
                  <a:pt x="8254343" y="3788556"/>
                </a:cubicBezTo>
                <a:close/>
                <a:moveTo>
                  <a:pt x="5818512" y="3782584"/>
                </a:moveTo>
                <a:cubicBezTo>
                  <a:pt x="5843531" y="3782584"/>
                  <a:pt x="5860273" y="3791347"/>
                  <a:pt x="5868737" y="3808872"/>
                </a:cubicBezTo>
                <a:cubicBezTo>
                  <a:pt x="5877200" y="3826399"/>
                  <a:pt x="5876157" y="3851470"/>
                  <a:pt x="5865609" y="3884089"/>
                </a:cubicBezTo>
                <a:lnTo>
                  <a:pt x="5698808" y="3884089"/>
                </a:lnTo>
                <a:cubicBezTo>
                  <a:pt x="5711988" y="3850497"/>
                  <a:pt x="5729383" y="3825182"/>
                  <a:pt x="5750996" y="3808142"/>
                </a:cubicBezTo>
                <a:cubicBezTo>
                  <a:pt x="5772607" y="3791103"/>
                  <a:pt x="5795113" y="3782584"/>
                  <a:pt x="5818512" y="3782584"/>
                </a:cubicBezTo>
                <a:close/>
                <a:moveTo>
                  <a:pt x="6753363" y="3729368"/>
                </a:moveTo>
                <a:lnTo>
                  <a:pt x="6621868" y="4135917"/>
                </a:lnTo>
                <a:lnTo>
                  <a:pt x="6714112" y="4135917"/>
                </a:lnTo>
                <a:lnTo>
                  <a:pt x="6845605" y="3729368"/>
                </a:lnTo>
                <a:close/>
                <a:moveTo>
                  <a:pt x="2792280" y="3729368"/>
                </a:moveTo>
                <a:lnTo>
                  <a:pt x="2660786" y="4135917"/>
                </a:lnTo>
                <a:lnTo>
                  <a:pt x="2753030" y="4135917"/>
                </a:lnTo>
                <a:lnTo>
                  <a:pt x="2884523" y="3729368"/>
                </a:lnTo>
                <a:close/>
                <a:moveTo>
                  <a:pt x="1329200" y="3729368"/>
                </a:moveTo>
                <a:lnTo>
                  <a:pt x="1245565" y="3987947"/>
                </a:lnTo>
                <a:cubicBezTo>
                  <a:pt x="1229055" y="4038997"/>
                  <a:pt x="1231846" y="4077715"/>
                  <a:pt x="1253940" y="4104104"/>
                </a:cubicBezTo>
                <a:cubicBezTo>
                  <a:pt x="1276035" y="4130493"/>
                  <a:pt x="1312197" y="4143687"/>
                  <a:pt x="1362427" y="4143687"/>
                </a:cubicBezTo>
                <a:cubicBezTo>
                  <a:pt x="1412656" y="4143687"/>
                  <a:pt x="1457432" y="4130430"/>
                  <a:pt x="1496753" y="4103919"/>
                </a:cubicBezTo>
                <a:cubicBezTo>
                  <a:pt x="1536080" y="4077408"/>
                  <a:pt x="1563959" y="4038751"/>
                  <a:pt x="1580389" y="3987947"/>
                </a:cubicBezTo>
                <a:lnTo>
                  <a:pt x="1664023" y="3729368"/>
                </a:lnTo>
                <a:lnTo>
                  <a:pt x="1571779" y="3729368"/>
                </a:lnTo>
                <a:lnTo>
                  <a:pt x="1489344" y="3984248"/>
                </a:lnTo>
                <a:cubicBezTo>
                  <a:pt x="1479453" y="4014827"/>
                  <a:pt x="1466407" y="4036838"/>
                  <a:pt x="1450205" y="4050280"/>
                </a:cubicBezTo>
                <a:cubicBezTo>
                  <a:pt x="1434006" y="4063721"/>
                  <a:pt x="1412995" y="4070440"/>
                  <a:pt x="1387176" y="4070440"/>
                </a:cubicBezTo>
                <a:cubicBezTo>
                  <a:pt x="1360888" y="4070440"/>
                  <a:pt x="1343893" y="4063659"/>
                  <a:pt x="1336192" y="4050095"/>
                </a:cubicBezTo>
                <a:cubicBezTo>
                  <a:pt x="1328490" y="4036531"/>
                  <a:pt x="1329546" y="4014582"/>
                  <a:pt x="1339360" y="3984248"/>
                </a:cubicBezTo>
                <a:lnTo>
                  <a:pt x="1421795" y="3729368"/>
                </a:lnTo>
                <a:close/>
                <a:moveTo>
                  <a:pt x="9097183" y="3719380"/>
                </a:moveTo>
                <a:cubicBezTo>
                  <a:pt x="9051648" y="3719380"/>
                  <a:pt x="9012956" y="3729244"/>
                  <a:pt x="8981109" y="3748974"/>
                </a:cubicBezTo>
                <a:cubicBezTo>
                  <a:pt x="8949261" y="3768703"/>
                  <a:pt x="8927353" y="3797064"/>
                  <a:pt x="8915386" y="3834057"/>
                </a:cubicBezTo>
                <a:cubicBezTo>
                  <a:pt x="8905495" y="3864639"/>
                  <a:pt x="8905521" y="3888868"/>
                  <a:pt x="8915464" y="3906747"/>
                </a:cubicBezTo>
                <a:cubicBezTo>
                  <a:pt x="8925405" y="3924627"/>
                  <a:pt x="8945862" y="3940843"/>
                  <a:pt x="8976835" y="3955394"/>
                </a:cubicBezTo>
                <a:cubicBezTo>
                  <a:pt x="8979486" y="3956626"/>
                  <a:pt x="8985338" y="3959216"/>
                  <a:pt x="8994389" y="3963162"/>
                </a:cubicBezTo>
                <a:cubicBezTo>
                  <a:pt x="9020525" y="3975247"/>
                  <a:pt x="9037618" y="3985357"/>
                  <a:pt x="9045665" y="3993496"/>
                </a:cubicBezTo>
                <a:cubicBezTo>
                  <a:pt x="9053711" y="4001634"/>
                  <a:pt x="9055461" y="4012732"/>
                  <a:pt x="9050913" y="4026790"/>
                </a:cubicBezTo>
                <a:cubicBezTo>
                  <a:pt x="9045654" y="4042326"/>
                  <a:pt x="9036036" y="4054103"/>
                  <a:pt x="9022059" y="4062117"/>
                </a:cubicBezTo>
                <a:cubicBezTo>
                  <a:pt x="9008082" y="4070133"/>
                  <a:pt x="8990885" y="4074140"/>
                  <a:pt x="8970464" y="4074140"/>
                </a:cubicBezTo>
                <a:cubicBezTo>
                  <a:pt x="8950747" y="4074140"/>
                  <a:pt x="8930055" y="4070625"/>
                  <a:pt x="8908389" y="4063597"/>
                </a:cubicBezTo>
                <a:cubicBezTo>
                  <a:pt x="8886721" y="4056568"/>
                  <a:pt x="8869578" y="4048614"/>
                  <a:pt x="8856959" y="4039737"/>
                </a:cubicBezTo>
                <a:lnTo>
                  <a:pt x="8823880" y="4112613"/>
                </a:lnTo>
                <a:cubicBezTo>
                  <a:pt x="8851530" y="4133082"/>
                  <a:pt x="8893871" y="4143317"/>
                  <a:pt x="8950907" y="4143317"/>
                </a:cubicBezTo>
                <a:cubicBezTo>
                  <a:pt x="8998789" y="4143317"/>
                  <a:pt x="9039346" y="4132218"/>
                  <a:pt x="9072580" y="4110023"/>
                </a:cubicBezTo>
                <a:cubicBezTo>
                  <a:pt x="9105812" y="4087827"/>
                  <a:pt x="9129127" y="4056384"/>
                  <a:pt x="9142525" y="4015691"/>
                </a:cubicBezTo>
                <a:cubicBezTo>
                  <a:pt x="9152334" y="3985357"/>
                  <a:pt x="9151959" y="3960757"/>
                  <a:pt x="9141396" y="3941891"/>
                </a:cubicBezTo>
                <a:cubicBezTo>
                  <a:pt x="9130835" y="3923024"/>
                  <a:pt x="9110025" y="3906810"/>
                  <a:pt x="9078969" y="3893245"/>
                </a:cubicBezTo>
                <a:cubicBezTo>
                  <a:pt x="9076552" y="3892013"/>
                  <a:pt x="9073080" y="3890409"/>
                  <a:pt x="9068556" y="3888436"/>
                </a:cubicBezTo>
                <a:cubicBezTo>
                  <a:pt x="9064029" y="3886463"/>
                  <a:pt x="9061338" y="3885354"/>
                  <a:pt x="9060480" y="3885107"/>
                </a:cubicBezTo>
                <a:cubicBezTo>
                  <a:pt x="9034808" y="3873762"/>
                  <a:pt x="9018061" y="3864576"/>
                  <a:pt x="9010243" y="3857548"/>
                </a:cubicBezTo>
                <a:cubicBezTo>
                  <a:pt x="9002423" y="3850519"/>
                  <a:pt x="9000548" y="3840715"/>
                  <a:pt x="9004615" y="3828138"/>
                </a:cubicBezTo>
                <a:cubicBezTo>
                  <a:pt x="9008924" y="3814821"/>
                  <a:pt x="9017357" y="3804895"/>
                  <a:pt x="9029916" y="3798359"/>
                </a:cubicBezTo>
                <a:cubicBezTo>
                  <a:pt x="9042472" y="3791824"/>
                  <a:pt x="9058022" y="3788556"/>
                  <a:pt x="9076564" y="3788556"/>
                </a:cubicBezTo>
                <a:cubicBezTo>
                  <a:pt x="9109895" y="3788556"/>
                  <a:pt x="9142075" y="3797558"/>
                  <a:pt x="9173105" y="3815560"/>
                </a:cubicBezTo>
                <a:lnTo>
                  <a:pt x="9217642" y="3748604"/>
                </a:lnTo>
                <a:cubicBezTo>
                  <a:pt x="9186626" y="3729121"/>
                  <a:pt x="9146474" y="3719380"/>
                  <a:pt x="9097183" y="3719380"/>
                </a:cubicBezTo>
                <a:close/>
                <a:moveTo>
                  <a:pt x="8740152" y="3719380"/>
                </a:moveTo>
                <a:cubicBezTo>
                  <a:pt x="8692035" y="3719380"/>
                  <a:pt x="8641639" y="3739848"/>
                  <a:pt x="8588964" y="3780787"/>
                </a:cubicBezTo>
                <a:lnTo>
                  <a:pt x="8595384" y="3729368"/>
                </a:lnTo>
                <a:lnTo>
                  <a:pt x="8521096" y="3729368"/>
                </a:lnTo>
                <a:lnTo>
                  <a:pt x="8389601" y="4135917"/>
                </a:lnTo>
                <a:lnTo>
                  <a:pt x="8481845" y="4135917"/>
                </a:lnTo>
                <a:lnTo>
                  <a:pt x="8545857" y="3938006"/>
                </a:lnTo>
                <a:cubicBezTo>
                  <a:pt x="8558780" y="3898054"/>
                  <a:pt x="8570582" y="3868461"/>
                  <a:pt x="8581263" y="3849224"/>
                </a:cubicBezTo>
                <a:cubicBezTo>
                  <a:pt x="8594040" y="3832948"/>
                  <a:pt x="8610436" y="3819445"/>
                  <a:pt x="8630454" y="3808717"/>
                </a:cubicBezTo>
                <a:cubicBezTo>
                  <a:pt x="8650471" y="3797990"/>
                  <a:pt x="8670454" y="3792626"/>
                  <a:pt x="8690405" y="3792626"/>
                </a:cubicBezTo>
                <a:cubicBezTo>
                  <a:pt x="8715990" y="3792626"/>
                  <a:pt x="8731079" y="3800764"/>
                  <a:pt x="8735672" y="3817041"/>
                </a:cubicBezTo>
                <a:cubicBezTo>
                  <a:pt x="8740265" y="3833317"/>
                  <a:pt x="8737375" y="3857856"/>
                  <a:pt x="8726999" y="3890656"/>
                </a:cubicBezTo>
                <a:lnTo>
                  <a:pt x="8647672" y="4135917"/>
                </a:lnTo>
                <a:lnTo>
                  <a:pt x="8740268" y="4135917"/>
                </a:lnTo>
                <a:lnTo>
                  <a:pt x="8823424" y="3878818"/>
                </a:lnTo>
                <a:cubicBezTo>
                  <a:pt x="8840176" y="3827029"/>
                  <a:pt x="8841752" y="3787508"/>
                  <a:pt x="8828151" y="3760257"/>
                </a:cubicBezTo>
                <a:cubicBezTo>
                  <a:pt x="8814551" y="3733005"/>
                  <a:pt x="8785217" y="3719380"/>
                  <a:pt x="8740152" y="3719380"/>
                </a:cubicBezTo>
                <a:close/>
                <a:moveTo>
                  <a:pt x="8276369" y="3719380"/>
                </a:moveTo>
                <a:cubicBezTo>
                  <a:pt x="8219957" y="3719626"/>
                  <a:pt x="8169256" y="3738862"/>
                  <a:pt x="8124266" y="3777088"/>
                </a:cubicBezTo>
                <a:cubicBezTo>
                  <a:pt x="8079275" y="3815314"/>
                  <a:pt x="8046332" y="3866735"/>
                  <a:pt x="8025434" y="3931348"/>
                </a:cubicBezTo>
                <a:cubicBezTo>
                  <a:pt x="8003975" y="3997688"/>
                  <a:pt x="8004474" y="4049663"/>
                  <a:pt x="8026931" y="4087272"/>
                </a:cubicBezTo>
                <a:cubicBezTo>
                  <a:pt x="8049386" y="4124881"/>
                  <a:pt x="8091715" y="4143687"/>
                  <a:pt x="8153914" y="4143687"/>
                </a:cubicBezTo>
                <a:cubicBezTo>
                  <a:pt x="8207428" y="4143687"/>
                  <a:pt x="8257621" y="4131109"/>
                  <a:pt x="8304486" y="4105954"/>
                </a:cubicBezTo>
                <a:lnTo>
                  <a:pt x="8313712" y="4037147"/>
                </a:lnTo>
                <a:cubicBezTo>
                  <a:pt x="8267253" y="4060330"/>
                  <a:pt x="8222898" y="4071920"/>
                  <a:pt x="8180649" y="4071920"/>
                </a:cubicBezTo>
                <a:cubicBezTo>
                  <a:pt x="8147554" y="4071920"/>
                  <a:pt x="8124930" y="4061501"/>
                  <a:pt x="8112776" y="4040661"/>
                </a:cubicBezTo>
                <a:cubicBezTo>
                  <a:pt x="8100623" y="4019822"/>
                  <a:pt x="8100217" y="3990413"/>
                  <a:pt x="8111560" y="3952434"/>
                </a:cubicBezTo>
                <a:lnTo>
                  <a:pt x="8368926" y="3952434"/>
                </a:lnTo>
                <a:cubicBezTo>
                  <a:pt x="8370364" y="3947994"/>
                  <a:pt x="8372658" y="3941089"/>
                  <a:pt x="8375806" y="3931718"/>
                </a:cubicBezTo>
                <a:cubicBezTo>
                  <a:pt x="8378954" y="3922346"/>
                  <a:pt x="8381205" y="3915564"/>
                  <a:pt x="8382558" y="3911372"/>
                </a:cubicBezTo>
                <a:cubicBezTo>
                  <a:pt x="8401306" y="3853417"/>
                  <a:pt x="8401615" y="3806929"/>
                  <a:pt x="8383486" y="3771909"/>
                </a:cubicBezTo>
                <a:cubicBezTo>
                  <a:pt x="8365356" y="3736890"/>
                  <a:pt x="8329650" y="3719380"/>
                  <a:pt x="8276369" y="3719380"/>
                </a:cubicBezTo>
                <a:close/>
                <a:moveTo>
                  <a:pt x="7092458" y="3719380"/>
                </a:moveTo>
                <a:cubicBezTo>
                  <a:pt x="7069222" y="3719380"/>
                  <a:pt x="7045838" y="3724004"/>
                  <a:pt x="7022308" y="3733252"/>
                </a:cubicBezTo>
                <a:cubicBezTo>
                  <a:pt x="6998778" y="3742500"/>
                  <a:pt x="6976357" y="3755756"/>
                  <a:pt x="6955047" y="3773020"/>
                </a:cubicBezTo>
                <a:cubicBezTo>
                  <a:pt x="6933737" y="3790282"/>
                  <a:pt x="6914179" y="3812293"/>
                  <a:pt x="6896372" y="3839052"/>
                </a:cubicBezTo>
                <a:cubicBezTo>
                  <a:pt x="6878565" y="3865810"/>
                  <a:pt x="6864397" y="3895466"/>
                  <a:pt x="6853867" y="3928018"/>
                </a:cubicBezTo>
                <a:cubicBezTo>
                  <a:pt x="6834086" y="3989180"/>
                  <a:pt x="6834420" y="4039120"/>
                  <a:pt x="6854874" y="4077839"/>
                </a:cubicBezTo>
                <a:cubicBezTo>
                  <a:pt x="6875327" y="4116559"/>
                  <a:pt x="6911137" y="4135917"/>
                  <a:pt x="6962306" y="4135917"/>
                </a:cubicBezTo>
                <a:cubicBezTo>
                  <a:pt x="6977094" y="4135917"/>
                  <a:pt x="6990754" y="4134499"/>
                  <a:pt x="7003290" y="4131664"/>
                </a:cubicBezTo>
                <a:cubicBezTo>
                  <a:pt x="7015825" y="4128827"/>
                  <a:pt x="7027177" y="4124573"/>
                  <a:pt x="7037345" y="4118901"/>
                </a:cubicBezTo>
                <a:cubicBezTo>
                  <a:pt x="7047513" y="4113229"/>
                  <a:pt x="7056291" y="4107495"/>
                  <a:pt x="7063681" y="4101699"/>
                </a:cubicBezTo>
                <a:cubicBezTo>
                  <a:pt x="7071072" y="4095904"/>
                  <a:pt x="7079254" y="4088567"/>
                  <a:pt x="7088228" y="4079688"/>
                </a:cubicBezTo>
                <a:cubicBezTo>
                  <a:pt x="7083416" y="4098925"/>
                  <a:pt x="7078337" y="4116804"/>
                  <a:pt x="7072990" y="4133328"/>
                </a:cubicBezTo>
                <a:cubicBezTo>
                  <a:pt x="7059908" y="4173774"/>
                  <a:pt x="7040117" y="4201579"/>
                  <a:pt x="7013619" y="4216747"/>
                </a:cubicBezTo>
                <a:cubicBezTo>
                  <a:pt x="6987119" y="4231914"/>
                  <a:pt x="6946760" y="4239497"/>
                  <a:pt x="6892540" y="4239497"/>
                </a:cubicBezTo>
                <a:lnTo>
                  <a:pt x="6845715" y="4239497"/>
                </a:lnTo>
                <a:lnTo>
                  <a:pt x="6825629" y="4317922"/>
                </a:lnTo>
                <a:lnTo>
                  <a:pt x="6878793" y="4317922"/>
                </a:lnTo>
                <a:cubicBezTo>
                  <a:pt x="6904611" y="4317922"/>
                  <a:pt x="6928347" y="4316381"/>
                  <a:pt x="6949999" y="4313298"/>
                </a:cubicBezTo>
                <a:cubicBezTo>
                  <a:pt x="6971653" y="4310214"/>
                  <a:pt x="6991220" y="4305776"/>
                  <a:pt x="7008703" y="4299980"/>
                </a:cubicBezTo>
                <a:cubicBezTo>
                  <a:pt x="7026186" y="4294185"/>
                  <a:pt x="7042153" y="4286725"/>
                  <a:pt x="7056604" y="4277600"/>
                </a:cubicBezTo>
                <a:cubicBezTo>
                  <a:pt x="7071056" y="4268475"/>
                  <a:pt x="7083891" y="4258363"/>
                  <a:pt x="7095110" y="4247266"/>
                </a:cubicBezTo>
                <a:cubicBezTo>
                  <a:pt x="7106328" y="4236168"/>
                  <a:pt x="7116698" y="4223158"/>
                  <a:pt x="7126219" y="4208238"/>
                </a:cubicBezTo>
                <a:cubicBezTo>
                  <a:pt x="7135739" y="4193318"/>
                  <a:pt x="7144051" y="4177781"/>
                  <a:pt x="7151153" y="4161627"/>
                </a:cubicBezTo>
                <a:cubicBezTo>
                  <a:pt x="7158255" y="4145474"/>
                  <a:pt x="7165077" y="4127286"/>
                  <a:pt x="7171619" y="4107064"/>
                </a:cubicBezTo>
                <a:lnTo>
                  <a:pt x="7293779" y="3729368"/>
                </a:lnTo>
                <a:lnTo>
                  <a:pt x="7211394" y="3729368"/>
                </a:lnTo>
                <a:lnTo>
                  <a:pt x="7189026" y="3778938"/>
                </a:lnTo>
                <a:cubicBezTo>
                  <a:pt x="7176520" y="3739233"/>
                  <a:pt x="7144330" y="3719380"/>
                  <a:pt x="7092458" y="3719380"/>
                </a:cubicBezTo>
                <a:close/>
                <a:moveTo>
                  <a:pt x="6286715" y="3719380"/>
                </a:moveTo>
                <a:cubicBezTo>
                  <a:pt x="6238598" y="3719380"/>
                  <a:pt x="6188202" y="3739848"/>
                  <a:pt x="6135527" y="3780787"/>
                </a:cubicBezTo>
                <a:lnTo>
                  <a:pt x="6141947" y="3729368"/>
                </a:lnTo>
                <a:lnTo>
                  <a:pt x="6067659" y="3729368"/>
                </a:lnTo>
                <a:lnTo>
                  <a:pt x="5936165" y="4135917"/>
                </a:lnTo>
                <a:lnTo>
                  <a:pt x="6028407" y="4135917"/>
                </a:lnTo>
                <a:lnTo>
                  <a:pt x="6092420" y="3938006"/>
                </a:lnTo>
                <a:cubicBezTo>
                  <a:pt x="6105343" y="3898054"/>
                  <a:pt x="6117145" y="3868461"/>
                  <a:pt x="6127825" y="3849224"/>
                </a:cubicBezTo>
                <a:cubicBezTo>
                  <a:pt x="6140603" y="3832948"/>
                  <a:pt x="6156999" y="3819445"/>
                  <a:pt x="6177017" y="3808717"/>
                </a:cubicBezTo>
                <a:cubicBezTo>
                  <a:pt x="6197034" y="3797990"/>
                  <a:pt x="6217017" y="3792626"/>
                  <a:pt x="6236968" y="3792626"/>
                </a:cubicBezTo>
                <a:cubicBezTo>
                  <a:pt x="6262553" y="3792626"/>
                  <a:pt x="6277642" y="3800764"/>
                  <a:pt x="6282235" y="3817041"/>
                </a:cubicBezTo>
                <a:cubicBezTo>
                  <a:pt x="6286829" y="3833317"/>
                  <a:pt x="6283938" y="3857856"/>
                  <a:pt x="6273563" y="3890656"/>
                </a:cubicBezTo>
                <a:lnTo>
                  <a:pt x="6194235" y="4135917"/>
                </a:lnTo>
                <a:lnTo>
                  <a:pt x="6286831" y="4135917"/>
                </a:lnTo>
                <a:lnTo>
                  <a:pt x="6369986" y="3878818"/>
                </a:lnTo>
                <a:cubicBezTo>
                  <a:pt x="6386739" y="3827029"/>
                  <a:pt x="6388315" y="3787508"/>
                  <a:pt x="6374715" y="3760257"/>
                </a:cubicBezTo>
                <a:cubicBezTo>
                  <a:pt x="6361114" y="3733005"/>
                  <a:pt x="6331781" y="3719380"/>
                  <a:pt x="6286715" y="3719380"/>
                </a:cubicBezTo>
                <a:close/>
                <a:moveTo>
                  <a:pt x="4947832" y="3719380"/>
                </a:moveTo>
                <a:cubicBezTo>
                  <a:pt x="4894785" y="3719380"/>
                  <a:pt x="4842183" y="3729615"/>
                  <a:pt x="4790025" y="3750083"/>
                </a:cubicBezTo>
                <a:cubicBezTo>
                  <a:pt x="4790103" y="3750577"/>
                  <a:pt x="4790386" y="3761674"/>
                  <a:pt x="4790877" y="3783377"/>
                </a:cubicBezTo>
                <a:cubicBezTo>
                  <a:pt x="4791369" y="3805080"/>
                  <a:pt x="4791613" y="3816301"/>
                  <a:pt x="4791610" y="3817041"/>
                </a:cubicBezTo>
                <a:cubicBezTo>
                  <a:pt x="4843831" y="3798544"/>
                  <a:pt x="4885667" y="3789296"/>
                  <a:pt x="4917119" y="3789296"/>
                </a:cubicBezTo>
                <a:cubicBezTo>
                  <a:pt x="4939182" y="3789296"/>
                  <a:pt x="4953797" y="3794906"/>
                  <a:pt x="4960965" y="3806128"/>
                </a:cubicBezTo>
                <a:cubicBezTo>
                  <a:pt x="4968134" y="3817349"/>
                  <a:pt x="4967729" y="3835290"/>
                  <a:pt x="4959752" y="3859952"/>
                </a:cubicBezTo>
                <a:lnTo>
                  <a:pt x="4952810" y="3881408"/>
                </a:lnTo>
                <a:cubicBezTo>
                  <a:pt x="4946469" y="3882147"/>
                  <a:pt x="4937858" y="3883011"/>
                  <a:pt x="4926977" y="3883997"/>
                </a:cubicBezTo>
                <a:cubicBezTo>
                  <a:pt x="4916095" y="3884984"/>
                  <a:pt x="4906270" y="3885970"/>
                  <a:pt x="4897502" y="3886957"/>
                </a:cubicBezTo>
                <a:cubicBezTo>
                  <a:pt x="4888733" y="3887943"/>
                  <a:pt x="4880550" y="3888930"/>
                  <a:pt x="4872954" y="3889916"/>
                </a:cubicBezTo>
                <a:cubicBezTo>
                  <a:pt x="4818152" y="3895341"/>
                  <a:pt x="4774318" y="3908228"/>
                  <a:pt x="4741450" y="3928573"/>
                </a:cubicBezTo>
                <a:cubicBezTo>
                  <a:pt x="4708582" y="3948920"/>
                  <a:pt x="4685328" y="3980178"/>
                  <a:pt x="4671684" y="4022350"/>
                </a:cubicBezTo>
                <a:cubicBezTo>
                  <a:pt x="4659002" y="4061562"/>
                  <a:pt x="4660382" y="4091589"/>
                  <a:pt x="4675822" y="4112428"/>
                </a:cubicBezTo>
                <a:cubicBezTo>
                  <a:pt x="4691261" y="4133267"/>
                  <a:pt x="4716936" y="4143687"/>
                  <a:pt x="4752848" y="4143687"/>
                </a:cubicBezTo>
                <a:cubicBezTo>
                  <a:pt x="4779137" y="4143687"/>
                  <a:pt x="4802989" y="4139062"/>
                  <a:pt x="4824407" y="4129814"/>
                </a:cubicBezTo>
                <a:cubicBezTo>
                  <a:pt x="4845825" y="4120565"/>
                  <a:pt x="4869348" y="4106077"/>
                  <a:pt x="4894977" y="4086347"/>
                </a:cubicBezTo>
                <a:cubicBezTo>
                  <a:pt x="4894657" y="4087334"/>
                  <a:pt x="4894450" y="4095595"/>
                  <a:pt x="4894352" y="4111132"/>
                </a:cubicBezTo>
                <a:cubicBezTo>
                  <a:pt x="4894256" y="4126669"/>
                  <a:pt x="4894164" y="4134931"/>
                  <a:pt x="4894079" y="4135917"/>
                </a:cubicBezTo>
                <a:lnTo>
                  <a:pt x="4962381" y="4135917"/>
                </a:lnTo>
                <a:lnTo>
                  <a:pt x="5048172" y="3870680"/>
                </a:lnTo>
                <a:cubicBezTo>
                  <a:pt x="5065402" y="3817410"/>
                  <a:pt x="5066012" y="3778877"/>
                  <a:pt x="5050005" y="3755077"/>
                </a:cubicBezTo>
                <a:cubicBezTo>
                  <a:pt x="5033995" y="3731279"/>
                  <a:pt x="4999938" y="3719380"/>
                  <a:pt x="4947832" y="3719380"/>
                </a:cubicBezTo>
                <a:close/>
                <a:moveTo>
                  <a:pt x="3627264" y="3719380"/>
                </a:moveTo>
                <a:cubicBezTo>
                  <a:pt x="3579147" y="3719380"/>
                  <a:pt x="3528751" y="3739848"/>
                  <a:pt x="3476076" y="3780787"/>
                </a:cubicBezTo>
                <a:lnTo>
                  <a:pt x="3482495" y="3729368"/>
                </a:lnTo>
                <a:lnTo>
                  <a:pt x="3408210" y="3729368"/>
                </a:lnTo>
                <a:lnTo>
                  <a:pt x="3276714" y="4135917"/>
                </a:lnTo>
                <a:lnTo>
                  <a:pt x="3368958" y="4135917"/>
                </a:lnTo>
                <a:lnTo>
                  <a:pt x="3432970" y="3938006"/>
                </a:lnTo>
                <a:cubicBezTo>
                  <a:pt x="3445894" y="3898054"/>
                  <a:pt x="3457695" y="3868461"/>
                  <a:pt x="3468373" y="3849224"/>
                </a:cubicBezTo>
                <a:cubicBezTo>
                  <a:pt x="3481151" y="3832948"/>
                  <a:pt x="3497548" y="3819445"/>
                  <a:pt x="3517565" y="3808717"/>
                </a:cubicBezTo>
                <a:cubicBezTo>
                  <a:pt x="3537582" y="3797990"/>
                  <a:pt x="3557566" y="3792626"/>
                  <a:pt x="3577517" y="3792626"/>
                </a:cubicBezTo>
                <a:cubicBezTo>
                  <a:pt x="3603101" y="3792626"/>
                  <a:pt x="3618190" y="3800764"/>
                  <a:pt x="3622784" y="3817041"/>
                </a:cubicBezTo>
                <a:cubicBezTo>
                  <a:pt x="3627376" y="3833317"/>
                  <a:pt x="3624486" y="3857856"/>
                  <a:pt x="3614110" y="3890656"/>
                </a:cubicBezTo>
                <a:lnTo>
                  <a:pt x="3534784" y="4135917"/>
                </a:lnTo>
                <a:lnTo>
                  <a:pt x="3627379" y="4135917"/>
                </a:lnTo>
                <a:lnTo>
                  <a:pt x="3710535" y="3878818"/>
                </a:lnTo>
                <a:cubicBezTo>
                  <a:pt x="3727289" y="3827029"/>
                  <a:pt x="3728865" y="3787508"/>
                  <a:pt x="3715264" y="3760257"/>
                </a:cubicBezTo>
                <a:cubicBezTo>
                  <a:pt x="3701663" y="3733005"/>
                  <a:pt x="3672330" y="3719380"/>
                  <a:pt x="3627264" y="3719380"/>
                </a:cubicBezTo>
                <a:close/>
                <a:moveTo>
                  <a:pt x="3150739" y="3719380"/>
                </a:moveTo>
                <a:cubicBezTo>
                  <a:pt x="3090887" y="3719380"/>
                  <a:pt x="3038407" y="3738307"/>
                  <a:pt x="2993302" y="3776164"/>
                </a:cubicBezTo>
                <a:cubicBezTo>
                  <a:pt x="2948196" y="3814019"/>
                  <a:pt x="2915035" y="3865748"/>
                  <a:pt x="2893819" y="3931348"/>
                </a:cubicBezTo>
                <a:cubicBezTo>
                  <a:pt x="2873238" y="3994975"/>
                  <a:pt x="2873075" y="4046272"/>
                  <a:pt x="2893331" y="4085237"/>
                </a:cubicBezTo>
                <a:cubicBezTo>
                  <a:pt x="2913588" y="4124203"/>
                  <a:pt x="2952353" y="4143687"/>
                  <a:pt x="3009624" y="4143687"/>
                </a:cubicBezTo>
                <a:cubicBezTo>
                  <a:pt x="3069242" y="4143687"/>
                  <a:pt x="3121801" y="4124512"/>
                  <a:pt x="3167301" y="4086162"/>
                </a:cubicBezTo>
                <a:cubicBezTo>
                  <a:pt x="3212801" y="4047814"/>
                  <a:pt x="3246040" y="3996208"/>
                  <a:pt x="3267017" y="3931348"/>
                </a:cubicBezTo>
                <a:cubicBezTo>
                  <a:pt x="3287756" y="3867227"/>
                  <a:pt x="3287997" y="3815869"/>
                  <a:pt x="3267739" y="3777274"/>
                </a:cubicBezTo>
                <a:cubicBezTo>
                  <a:pt x="3247479" y="3738677"/>
                  <a:pt x="3208480" y="3719380"/>
                  <a:pt x="3150739" y="3719380"/>
                </a:cubicBezTo>
                <a:close/>
                <a:moveTo>
                  <a:pt x="2269652" y="3719380"/>
                </a:moveTo>
                <a:cubicBezTo>
                  <a:pt x="2216607" y="3719380"/>
                  <a:pt x="2164005" y="3729615"/>
                  <a:pt x="2111846" y="3750083"/>
                </a:cubicBezTo>
                <a:cubicBezTo>
                  <a:pt x="2111924" y="3750577"/>
                  <a:pt x="2112207" y="3761674"/>
                  <a:pt x="2112698" y="3783377"/>
                </a:cubicBezTo>
                <a:cubicBezTo>
                  <a:pt x="2113190" y="3805080"/>
                  <a:pt x="2113434" y="3816301"/>
                  <a:pt x="2113431" y="3817041"/>
                </a:cubicBezTo>
                <a:cubicBezTo>
                  <a:pt x="2165651" y="3798544"/>
                  <a:pt x="2207487" y="3789296"/>
                  <a:pt x="2238940" y="3789296"/>
                </a:cubicBezTo>
                <a:cubicBezTo>
                  <a:pt x="2261003" y="3789296"/>
                  <a:pt x="2275619" y="3794906"/>
                  <a:pt x="2282786" y="3806128"/>
                </a:cubicBezTo>
                <a:cubicBezTo>
                  <a:pt x="2289955" y="3817349"/>
                  <a:pt x="2289550" y="3835290"/>
                  <a:pt x="2281574" y="3859952"/>
                </a:cubicBezTo>
                <a:lnTo>
                  <a:pt x="2274631" y="3881408"/>
                </a:lnTo>
                <a:cubicBezTo>
                  <a:pt x="2268290" y="3882147"/>
                  <a:pt x="2259679" y="3883011"/>
                  <a:pt x="2248797" y="3883997"/>
                </a:cubicBezTo>
                <a:cubicBezTo>
                  <a:pt x="2237916" y="3884984"/>
                  <a:pt x="2228091" y="3885970"/>
                  <a:pt x="2219322" y="3886957"/>
                </a:cubicBezTo>
                <a:cubicBezTo>
                  <a:pt x="2210553" y="3887943"/>
                  <a:pt x="2202372" y="3888930"/>
                  <a:pt x="2194776" y="3889916"/>
                </a:cubicBezTo>
                <a:cubicBezTo>
                  <a:pt x="2139973" y="3895341"/>
                  <a:pt x="2096138" y="3908228"/>
                  <a:pt x="2063271" y="3928573"/>
                </a:cubicBezTo>
                <a:cubicBezTo>
                  <a:pt x="2030403" y="3948920"/>
                  <a:pt x="2007148" y="3980178"/>
                  <a:pt x="1993505" y="4022350"/>
                </a:cubicBezTo>
                <a:cubicBezTo>
                  <a:pt x="1980823" y="4061562"/>
                  <a:pt x="1982201" y="4091589"/>
                  <a:pt x="1997641" y="4112428"/>
                </a:cubicBezTo>
                <a:cubicBezTo>
                  <a:pt x="2013083" y="4133267"/>
                  <a:pt x="2038758" y="4143687"/>
                  <a:pt x="2074669" y="4143687"/>
                </a:cubicBezTo>
                <a:cubicBezTo>
                  <a:pt x="2100957" y="4143687"/>
                  <a:pt x="2124810" y="4139062"/>
                  <a:pt x="2146228" y="4129814"/>
                </a:cubicBezTo>
                <a:cubicBezTo>
                  <a:pt x="2167646" y="4120565"/>
                  <a:pt x="2191170" y="4106077"/>
                  <a:pt x="2216797" y="4086347"/>
                </a:cubicBezTo>
                <a:cubicBezTo>
                  <a:pt x="2216478" y="4087334"/>
                  <a:pt x="2216269" y="4095595"/>
                  <a:pt x="2216172" y="4111132"/>
                </a:cubicBezTo>
                <a:cubicBezTo>
                  <a:pt x="2216076" y="4126669"/>
                  <a:pt x="2215985" y="4134931"/>
                  <a:pt x="2215901" y="4135917"/>
                </a:cubicBezTo>
                <a:lnTo>
                  <a:pt x="2284202" y="4135917"/>
                </a:lnTo>
                <a:lnTo>
                  <a:pt x="2369993" y="3870680"/>
                </a:lnTo>
                <a:cubicBezTo>
                  <a:pt x="2387224" y="3817410"/>
                  <a:pt x="2387834" y="3778877"/>
                  <a:pt x="2371826" y="3755077"/>
                </a:cubicBezTo>
                <a:cubicBezTo>
                  <a:pt x="2355817" y="3731279"/>
                  <a:pt x="2321760" y="3719380"/>
                  <a:pt x="2269652" y="3719380"/>
                </a:cubicBezTo>
                <a:close/>
                <a:moveTo>
                  <a:pt x="1924372" y="3719380"/>
                </a:moveTo>
                <a:cubicBezTo>
                  <a:pt x="1867806" y="3719380"/>
                  <a:pt x="1816270" y="3737752"/>
                  <a:pt x="1769762" y="3774499"/>
                </a:cubicBezTo>
                <a:cubicBezTo>
                  <a:pt x="1723256" y="3811245"/>
                  <a:pt x="1689234" y="3862911"/>
                  <a:pt x="1667699" y="3929499"/>
                </a:cubicBezTo>
                <a:cubicBezTo>
                  <a:pt x="1645442" y="3998304"/>
                  <a:pt x="1644819" y="4051204"/>
                  <a:pt x="1665831" y="4088197"/>
                </a:cubicBezTo>
                <a:cubicBezTo>
                  <a:pt x="1686844" y="4125190"/>
                  <a:pt x="1726925" y="4143687"/>
                  <a:pt x="1786074" y="4143687"/>
                </a:cubicBezTo>
                <a:cubicBezTo>
                  <a:pt x="1810014" y="4143687"/>
                  <a:pt x="1831467" y="4141219"/>
                  <a:pt x="1850431" y="4136288"/>
                </a:cubicBezTo>
                <a:cubicBezTo>
                  <a:pt x="1869396" y="4131355"/>
                  <a:pt x="1888811" y="4123217"/>
                  <a:pt x="1908677" y="4111873"/>
                </a:cubicBezTo>
                <a:lnTo>
                  <a:pt x="1923685" y="4038256"/>
                </a:lnTo>
                <a:cubicBezTo>
                  <a:pt x="1885686" y="4059219"/>
                  <a:pt x="1849787" y="4069701"/>
                  <a:pt x="1815988" y="4069701"/>
                </a:cubicBezTo>
                <a:cubicBezTo>
                  <a:pt x="1783598" y="4069701"/>
                  <a:pt x="1762371" y="4057862"/>
                  <a:pt x="1752306" y="4034188"/>
                </a:cubicBezTo>
                <a:cubicBezTo>
                  <a:pt x="1742244" y="4010512"/>
                  <a:pt x="1744550" y="3975986"/>
                  <a:pt x="1759228" y="3930608"/>
                </a:cubicBezTo>
                <a:cubicBezTo>
                  <a:pt x="1773748" y="3885723"/>
                  <a:pt x="1793773" y="3851567"/>
                  <a:pt x="1819305" y="3828138"/>
                </a:cubicBezTo>
                <a:cubicBezTo>
                  <a:pt x="1844838" y="3804709"/>
                  <a:pt x="1873213" y="3792995"/>
                  <a:pt x="1904430" y="3792995"/>
                </a:cubicBezTo>
                <a:cubicBezTo>
                  <a:pt x="1931893" y="3792995"/>
                  <a:pt x="1958753" y="3801751"/>
                  <a:pt x="1985012" y="3819259"/>
                </a:cubicBezTo>
                <a:lnTo>
                  <a:pt x="2029213" y="3750083"/>
                </a:lnTo>
                <a:cubicBezTo>
                  <a:pt x="2004620" y="3729615"/>
                  <a:pt x="1969672" y="3719380"/>
                  <a:pt x="1924372" y="3719380"/>
                </a:cubicBezTo>
                <a:close/>
                <a:moveTo>
                  <a:pt x="5840252" y="3714306"/>
                </a:moveTo>
                <a:cubicBezTo>
                  <a:pt x="5784572" y="3714549"/>
                  <a:pt x="5734529" y="3733535"/>
                  <a:pt x="5690123" y="3771264"/>
                </a:cubicBezTo>
                <a:cubicBezTo>
                  <a:pt x="5645717" y="3808994"/>
                  <a:pt x="5613200" y="3859746"/>
                  <a:pt x="5592576" y="3923521"/>
                </a:cubicBezTo>
                <a:cubicBezTo>
                  <a:pt x="5571396" y="3989000"/>
                  <a:pt x="5571888" y="4040299"/>
                  <a:pt x="5594052" y="4077420"/>
                </a:cubicBezTo>
                <a:cubicBezTo>
                  <a:pt x="5616216" y="4114541"/>
                  <a:pt x="5657994" y="4133102"/>
                  <a:pt x="5719386" y="4133102"/>
                </a:cubicBezTo>
                <a:cubicBezTo>
                  <a:pt x="5772207" y="4133102"/>
                  <a:pt x="5821746" y="4120687"/>
                  <a:pt x="5868003" y="4095859"/>
                </a:cubicBezTo>
                <a:lnTo>
                  <a:pt x="5877109" y="4027946"/>
                </a:lnTo>
                <a:cubicBezTo>
                  <a:pt x="5831253" y="4050827"/>
                  <a:pt x="5787475" y="4062268"/>
                  <a:pt x="5745775" y="4062268"/>
                </a:cubicBezTo>
                <a:cubicBezTo>
                  <a:pt x="5713109" y="4062268"/>
                  <a:pt x="5690779" y="4051983"/>
                  <a:pt x="5678783" y="4031414"/>
                </a:cubicBezTo>
                <a:cubicBezTo>
                  <a:pt x="5666786" y="4010846"/>
                  <a:pt x="5666387" y="3981819"/>
                  <a:pt x="5677584" y="3944333"/>
                </a:cubicBezTo>
                <a:lnTo>
                  <a:pt x="5931607" y="3944333"/>
                </a:lnTo>
                <a:cubicBezTo>
                  <a:pt x="5933026" y="3939951"/>
                  <a:pt x="5935289" y="3933136"/>
                  <a:pt x="5938397" y="3923885"/>
                </a:cubicBezTo>
                <a:cubicBezTo>
                  <a:pt x="5941504" y="3914636"/>
                  <a:pt x="5943726" y="3907943"/>
                  <a:pt x="5945062" y="3903805"/>
                </a:cubicBezTo>
                <a:cubicBezTo>
                  <a:pt x="5963567" y="3846602"/>
                  <a:pt x="5963871" y="3800718"/>
                  <a:pt x="5945977" y="3766153"/>
                </a:cubicBezTo>
                <a:cubicBezTo>
                  <a:pt x="5928082" y="3731588"/>
                  <a:pt x="5892841" y="3714306"/>
                  <a:pt x="5840252" y="3714306"/>
                </a:cubicBezTo>
                <a:close/>
                <a:moveTo>
                  <a:pt x="7976936" y="3618760"/>
                </a:moveTo>
                <a:lnTo>
                  <a:pt x="7920483" y="3619130"/>
                </a:lnTo>
                <a:lnTo>
                  <a:pt x="7855250" y="3729368"/>
                </a:lnTo>
                <a:lnTo>
                  <a:pt x="7787030" y="3735657"/>
                </a:lnTo>
                <a:lnTo>
                  <a:pt x="7766516" y="3788187"/>
                </a:lnTo>
                <a:lnTo>
                  <a:pt x="7829890" y="3788187"/>
                </a:lnTo>
                <a:lnTo>
                  <a:pt x="7767793" y="3980178"/>
                </a:lnTo>
                <a:cubicBezTo>
                  <a:pt x="7758698" y="4008293"/>
                  <a:pt x="7753113" y="4031906"/>
                  <a:pt x="7751038" y="4051019"/>
                </a:cubicBezTo>
                <a:cubicBezTo>
                  <a:pt x="7748965" y="4070133"/>
                  <a:pt x="7750584" y="4086718"/>
                  <a:pt x="7755897" y="4100775"/>
                </a:cubicBezTo>
                <a:cubicBezTo>
                  <a:pt x="7761210" y="4114832"/>
                  <a:pt x="7771551" y="4125128"/>
                  <a:pt x="7786923" y="4131664"/>
                </a:cubicBezTo>
                <a:cubicBezTo>
                  <a:pt x="7802296" y="4138199"/>
                  <a:pt x="7823125" y="4141467"/>
                  <a:pt x="7849413" y="4141467"/>
                </a:cubicBezTo>
                <a:cubicBezTo>
                  <a:pt x="7855986" y="4141467"/>
                  <a:pt x="7863146" y="4141096"/>
                  <a:pt x="7870896" y="4140357"/>
                </a:cubicBezTo>
                <a:cubicBezTo>
                  <a:pt x="7878645" y="4139617"/>
                  <a:pt x="7885066" y="4138815"/>
                  <a:pt x="7890155" y="4137952"/>
                </a:cubicBezTo>
                <a:cubicBezTo>
                  <a:pt x="7895245" y="4137089"/>
                  <a:pt x="7900611" y="4136102"/>
                  <a:pt x="7906251" y="4134993"/>
                </a:cubicBezTo>
                <a:cubicBezTo>
                  <a:pt x="7911892" y="4133884"/>
                  <a:pt x="7914946" y="4133328"/>
                  <a:pt x="7915417" y="4133328"/>
                </a:cubicBezTo>
                <a:lnTo>
                  <a:pt x="7935446" y="4063782"/>
                </a:lnTo>
                <a:cubicBezTo>
                  <a:pt x="7919395" y="4066248"/>
                  <a:pt x="7904678" y="4067481"/>
                  <a:pt x="7891299" y="4067481"/>
                </a:cubicBezTo>
                <a:cubicBezTo>
                  <a:pt x="7868531" y="4067481"/>
                  <a:pt x="7855037" y="4060946"/>
                  <a:pt x="7850813" y="4047875"/>
                </a:cubicBezTo>
                <a:cubicBezTo>
                  <a:pt x="7846590" y="4034805"/>
                  <a:pt x="7849465" y="4012855"/>
                  <a:pt x="7859436" y="3982028"/>
                </a:cubicBezTo>
                <a:lnTo>
                  <a:pt x="7922134" y="3788187"/>
                </a:lnTo>
                <a:lnTo>
                  <a:pt x="8018249" y="3788187"/>
                </a:lnTo>
                <a:lnTo>
                  <a:pt x="8037273" y="3729368"/>
                </a:lnTo>
                <a:lnTo>
                  <a:pt x="7941157" y="3729368"/>
                </a:lnTo>
                <a:close/>
                <a:moveTo>
                  <a:pt x="5336213" y="3618760"/>
                </a:moveTo>
                <a:lnTo>
                  <a:pt x="5279761" y="3619130"/>
                </a:lnTo>
                <a:lnTo>
                  <a:pt x="5214528" y="3729368"/>
                </a:lnTo>
                <a:lnTo>
                  <a:pt x="5146308" y="3735657"/>
                </a:lnTo>
                <a:lnTo>
                  <a:pt x="5125794" y="3788187"/>
                </a:lnTo>
                <a:lnTo>
                  <a:pt x="5189167" y="3788187"/>
                </a:lnTo>
                <a:lnTo>
                  <a:pt x="5127069" y="3980178"/>
                </a:lnTo>
                <a:cubicBezTo>
                  <a:pt x="5117975" y="4008293"/>
                  <a:pt x="5112391" y="4031906"/>
                  <a:pt x="5110317" y="4051019"/>
                </a:cubicBezTo>
                <a:cubicBezTo>
                  <a:pt x="5108243" y="4070133"/>
                  <a:pt x="5109862" y="4086718"/>
                  <a:pt x="5115174" y="4100775"/>
                </a:cubicBezTo>
                <a:cubicBezTo>
                  <a:pt x="5120487" y="4114832"/>
                  <a:pt x="5130828" y="4125128"/>
                  <a:pt x="5146201" y="4131664"/>
                </a:cubicBezTo>
                <a:cubicBezTo>
                  <a:pt x="5161572" y="4138199"/>
                  <a:pt x="5182402" y="4141467"/>
                  <a:pt x="5208691" y="4141467"/>
                </a:cubicBezTo>
                <a:cubicBezTo>
                  <a:pt x="5215263" y="4141467"/>
                  <a:pt x="5222423" y="4141096"/>
                  <a:pt x="5230173" y="4140357"/>
                </a:cubicBezTo>
                <a:cubicBezTo>
                  <a:pt x="5237923" y="4139617"/>
                  <a:pt x="5244343" y="4138815"/>
                  <a:pt x="5249433" y="4137952"/>
                </a:cubicBezTo>
                <a:cubicBezTo>
                  <a:pt x="5254523" y="4137089"/>
                  <a:pt x="5259888" y="4136102"/>
                  <a:pt x="5265529" y="4134993"/>
                </a:cubicBezTo>
                <a:cubicBezTo>
                  <a:pt x="5271170" y="4133884"/>
                  <a:pt x="5274225" y="4133328"/>
                  <a:pt x="5274694" y="4133328"/>
                </a:cubicBezTo>
                <a:lnTo>
                  <a:pt x="5294724" y="4063782"/>
                </a:lnTo>
                <a:cubicBezTo>
                  <a:pt x="5278671" y="4066248"/>
                  <a:pt x="5263955" y="4067481"/>
                  <a:pt x="5250577" y="4067481"/>
                </a:cubicBezTo>
                <a:cubicBezTo>
                  <a:pt x="5227810" y="4067481"/>
                  <a:pt x="5214314" y="4060946"/>
                  <a:pt x="5210091" y="4047875"/>
                </a:cubicBezTo>
                <a:cubicBezTo>
                  <a:pt x="5205868" y="4034805"/>
                  <a:pt x="5208742" y="4012855"/>
                  <a:pt x="5218714" y="3982028"/>
                </a:cubicBezTo>
                <a:lnTo>
                  <a:pt x="5281410" y="3788187"/>
                </a:lnTo>
                <a:lnTo>
                  <a:pt x="5377527" y="3788187"/>
                </a:lnTo>
                <a:lnTo>
                  <a:pt x="5396550" y="3729368"/>
                </a:lnTo>
                <a:lnTo>
                  <a:pt x="5300434" y="3729368"/>
                </a:lnTo>
                <a:close/>
                <a:moveTo>
                  <a:pt x="4212502" y="3618760"/>
                </a:moveTo>
                <a:lnTo>
                  <a:pt x="4156049" y="3619130"/>
                </a:lnTo>
                <a:lnTo>
                  <a:pt x="4090816" y="3729368"/>
                </a:lnTo>
                <a:lnTo>
                  <a:pt x="4022597" y="3735657"/>
                </a:lnTo>
                <a:lnTo>
                  <a:pt x="4002083" y="3788187"/>
                </a:lnTo>
                <a:lnTo>
                  <a:pt x="4065456" y="3788187"/>
                </a:lnTo>
                <a:lnTo>
                  <a:pt x="4003359" y="3980178"/>
                </a:lnTo>
                <a:cubicBezTo>
                  <a:pt x="3994264" y="4008293"/>
                  <a:pt x="3988679" y="4031906"/>
                  <a:pt x="3986605" y="4051019"/>
                </a:cubicBezTo>
                <a:cubicBezTo>
                  <a:pt x="3984531" y="4070133"/>
                  <a:pt x="3986150" y="4086718"/>
                  <a:pt x="3991462" y="4100775"/>
                </a:cubicBezTo>
                <a:cubicBezTo>
                  <a:pt x="3996775" y="4114832"/>
                  <a:pt x="4007118" y="4125128"/>
                  <a:pt x="4022489" y="4131664"/>
                </a:cubicBezTo>
                <a:cubicBezTo>
                  <a:pt x="4037860" y="4138199"/>
                  <a:pt x="4058691" y="4141467"/>
                  <a:pt x="4084979" y="4141467"/>
                </a:cubicBezTo>
                <a:cubicBezTo>
                  <a:pt x="4091551" y="4141467"/>
                  <a:pt x="4098712" y="4141096"/>
                  <a:pt x="4106462" y="4140357"/>
                </a:cubicBezTo>
                <a:cubicBezTo>
                  <a:pt x="4114211" y="4139617"/>
                  <a:pt x="4120632" y="4138815"/>
                  <a:pt x="4125722" y="4137952"/>
                </a:cubicBezTo>
                <a:cubicBezTo>
                  <a:pt x="4130811" y="4137089"/>
                  <a:pt x="4136178" y="4136102"/>
                  <a:pt x="4141817" y="4134993"/>
                </a:cubicBezTo>
                <a:cubicBezTo>
                  <a:pt x="4147458" y="4133884"/>
                  <a:pt x="4150512" y="4133328"/>
                  <a:pt x="4150982" y="4133328"/>
                </a:cubicBezTo>
                <a:lnTo>
                  <a:pt x="4171012" y="4063782"/>
                </a:lnTo>
                <a:cubicBezTo>
                  <a:pt x="4154959" y="4066248"/>
                  <a:pt x="4140244" y="4067481"/>
                  <a:pt x="4126865" y="4067481"/>
                </a:cubicBezTo>
                <a:cubicBezTo>
                  <a:pt x="4104099" y="4067481"/>
                  <a:pt x="4090603" y="4060946"/>
                  <a:pt x="4086379" y="4047875"/>
                </a:cubicBezTo>
                <a:cubicBezTo>
                  <a:pt x="4082156" y="4034805"/>
                  <a:pt x="4085032" y="4012855"/>
                  <a:pt x="4095003" y="3982028"/>
                </a:cubicBezTo>
                <a:lnTo>
                  <a:pt x="4157700" y="3788187"/>
                </a:lnTo>
                <a:lnTo>
                  <a:pt x="4253815" y="3788187"/>
                </a:lnTo>
                <a:lnTo>
                  <a:pt x="4272839" y="3729368"/>
                </a:lnTo>
                <a:lnTo>
                  <a:pt x="4176722" y="3729368"/>
                </a:lnTo>
                <a:close/>
                <a:moveTo>
                  <a:pt x="2658034" y="3618760"/>
                </a:moveTo>
                <a:lnTo>
                  <a:pt x="2601582" y="3619130"/>
                </a:lnTo>
                <a:lnTo>
                  <a:pt x="2536350" y="3729368"/>
                </a:lnTo>
                <a:lnTo>
                  <a:pt x="2468130" y="3735657"/>
                </a:lnTo>
                <a:lnTo>
                  <a:pt x="2447615" y="3788187"/>
                </a:lnTo>
                <a:lnTo>
                  <a:pt x="2510988" y="3788187"/>
                </a:lnTo>
                <a:lnTo>
                  <a:pt x="2448892" y="3980178"/>
                </a:lnTo>
                <a:cubicBezTo>
                  <a:pt x="2439796" y="4008293"/>
                  <a:pt x="2434212" y="4031906"/>
                  <a:pt x="2432137" y="4051019"/>
                </a:cubicBezTo>
                <a:cubicBezTo>
                  <a:pt x="2430064" y="4070133"/>
                  <a:pt x="2431683" y="4086718"/>
                  <a:pt x="2436995" y="4100775"/>
                </a:cubicBezTo>
                <a:cubicBezTo>
                  <a:pt x="2442308" y="4114832"/>
                  <a:pt x="2452649" y="4125128"/>
                  <a:pt x="2468023" y="4131664"/>
                </a:cubicBezTo>
                <a:cubicBezTo>
                  <a:pt x="2483394" y="4138199"/>
                  <a:pt x="2504224" y="4141467"/>
                  <a:pt x="2530513" y="4141467"/>
                </a:cubicBezTo>
                <a:cubicBezTo>
                  <a:pt x="2537084" y="4141467"/>
                  <a:pt x="2544245" y="4141096"/>
                  <a:pt x="2551994" y="4140357"/>
                </a:cubicBezTo>
                <a:cubicBezTo>
                  <a:pt x="2559744" y="4139617"/>
                  <a:pt x="2566163" y="4138815"/>
                  <a:pt x="2571255" y="4137952"/>
                </a:cubicBezTo>
                <a:cubicBezTo>
                  <a:pt x="2576344" y="4137089"/>
                  <a:pt x="2581710" y="4136102"/>
                  <a:pt x="2587350" y="4134993"/>
                </a:cubicBezTo>
                <a:cubicBezTo>
                  <a:pt x="2592992" y="4133884"/>
                  <a:pt x="2596046" y="4133328"/>
                  <a:pt x="2596516" y="4133328"/>
                </a:cubicBezTo>
                <a:lnTo>
                  <a:pt x="2616545" y="4063782"/>
                </a:lnTo>
                <a:cubicBezTo>
                  <a:pt x="2600493" y="4066248"/>
                  <a:pt x="2585777" y="4067481"/>
                  <a:pt x="2572399" y="4067481"/>
                </a:cubicBezTo>
                <a:cubicBezTo>
                  <a:pt x="2549631" y="4067481"/>
                  <a:pt x="2536135" y="4060946"/>
                  <a:pt x="2531912" y="4047875"/>
                </a:cubicBezTo>
                <a:cubicBezTo>
                  <a:pt x="2527689" y="4034805"/>
                  <a:pt x="2530564" y="4012855"/>
                  <a:pt x="2540536" y="3982028"/>
                </a:cubicBezTo>
                <a:lnTo>
                  <a:pt x="2603232" y="3788187"/>
                </a:lnTo>
                <a:lnTo>
                  <a:pt x="2699349" y="3788187"/>
                </a:lnTo>
                <a:lnTo>
                  <a:pt x="2718371" y="3729368"/>
                </a:lnTo>
                <a:lnTo>
                  <a:pt x="2622255" y="3729368"/>
                </a:lnTo>
                <a:close/>
                <a:moveTo>
                  <a:pt x="9341851" y="3596564"/>
                </a:moveTo>
                <a:lnTo>
                  <a:pt x="9306434" y="3706062"/>
                </a:lnTo>
                <a:lnTo>
                  <a:pt x="9251049" y="3969820"/>
                </a:lnTo>
                <a:lnTo>
                  <a:pt x="9274286" y="3969820"/>
                </a:lnTo>
                <a:lnTo>
                  <a:pt x="9391285" y="3706062"/>
                </a:lnTo>
                <a:lnTo>
                  <a:pt x="9426701" y="3596564"/>
                </a:lnTo>
                <a:close/>
                <a:moveTo>
                  <a:pt x="548519" y="3593975"/>
                </a:moveTo>
                <a:lnTo>
                  <a:pt x="373228" y="4135917"/>
                </a:lnTo>
                <a:lnTo>
                  <a:pt x="686575" y="4135917"/>
                </a:lnTo>
                <a:lnTo>
                  <a:pt x="715588" y="4056013"/>
                </a:lnTo>
                <a:lnTo>
                  <a:pt x="494485" y="4056013"/>
                </a:lnTo>
                <a:lnTo>
                  <a:pt x="547253" y="3892876"/>
                </a:lnTo>
                <a:lnTo>
                  <a:pt x="750048" y="3892876"/>
                </a:lnTo>
                <a:lnTo>
                  <a:pt x="775771" y="3813342"/>
                </a:lnTo>
                <a:lnTo>
                  <a:pt x="572976" y="3813342"/>
                </a:lnTo>
                <a:lnTo>
                  <a:pt x="618207" y="3673509"/>
                </a:lnTo>
                <a:lnTo>
                  <a:pt x="831564" y="3673509"/>
                </a:lnTo>
                <a:lnTo>
                  <a:pt x="861161" y="3593975"/>
                </a:lnTo>
                <a:close/>
                <a:moveTo>
                  <a:pt x="6799308" y="3587316"/>
                </a:moveTo>
                <a:lnTo>
                  <a:pt x="6772506" y="3670180"/>
                </a:lnTo>
                <a:lnTo>
                  <a:pt x="6865102" y="3670180"/>
                </a:lnTo>
                <a:lnTo>
                  <a:pt x="6891904" y="3587316"/>
                </a:lnTo>
                <a:close/>
                <a:moveTo>
                  <a:pt x="2838225" y="3587316"/>
                </a:moveTo>
                <a:lnTo>
                  <a:pt x="2811424" y="3670180"/>
                </a:lnTo>
                <a:lnTo>
                  <a:pt x="2904020" y="3670180"/>
                </a:lnTo>
                <a:lnTo>
                  <a:pt x="2930821" y="3587316"/>
                </a:lnTo>
                <a:close/>
                <a:moveTo>
                  <a:pt x="7530759" y="3573258"/>
                </a:moveTo>
                <a:lnTo>
                  <a:pt x="7436480" y="3579547"/>
                </a:lnTo>
                <a:lnTo>
                  <a:pt x="7256526" y="4135917"/>
                </a:lnTo>
                <a:lnTo>
                  <a:pt x="7348769" y="4135917"/>
                </a:lnTo>
                <a:lnTo>
                  <a:pt x="7412066" y="3940226"/>
                </a:lnTo>
                <a:cubicBezTo>
                  <a:pt x="7423871" y="3903727"/>
                  <a:pt x="7436260" y="3874133"/>
                  <a:pt x="7449232" y="3851444"/>
                </a:cubicBezTo>
                <a:cubicBezTo>
                  <a:pt x="7462794" y="3834180"/>
                  <a:pt x="7479330" y="3820061"/>
                  <a:pt x="7498841" y="3809087"/>
                </a:cubicBezTo>
                <a:cubicBezTo>
                  <a:pt x="7518352" y="3798112"/>
                  <a:pt x="7538435" y="3792626"/>
                  <a:pt x="7559089" y="3792626"/>
                </a:cubicBezTo>
                <a:cubicBezTo>
                  <a:pt x="7583266" y="3792626"/>
                  <a:pt x="7597887" y="3800394"/>
                  <a:pt x="7602956" y="3815930"/>
                </a:cubicBezTo>
                <a:cubicBezTo>
                  <a:pt x="7608024" y="3831467"/>
                  <a:pt x="7605172" y="3855883"/>
                  <a:pt x="7594400" y="3889177"/>
                </a:cubicBezTo>
                <a:lnTo>
                  <a:pt x="7514597" y="4135917"/>
                </a:lnTo>
                <a:lnTo>
                  <a:pt x="7606839" y="4135917"/>
                </a:lnTo>
                <a:lnTo>
                  <a:pt x="7690116" y="3878448"/>
                </a:lnTo>
                <a:cubicBezTo>
                  <a:pt x="7707584" y="3824439"/>
                  <a:pt x="7708614" y="3784426"/>
                  <a:pt x="7693208" y="3758407"/>
                </a:cubicBezTo>
                <a:cubicBezTo>
                  <a:pt x="7677801" y="3732389"/>
                  <a:pt x="7648504" y="3719380"/>
                  <a:pt x="7605316" y="3719380"/>
                </a:cubicBezTo>
                <a:cubicBezTo>
                  <a:pt x="7553444" y="3719380"/>
                  <a:pt x="7505912" y="3738616"/>
                  <a:pt x="7462720" y="3777088"/>
                </a:cubicBezTo>
                <a:cubicBezTo>
                  <a:pt x="7462879" y="3776596"/>
                  <a:pt x="7467477" y="3763463"/>
                  <a:pt x="7476517" y="3737691"/>
                </a:cubicBezTo>
                <a:cubicBezTo>
                  <a:pt x="7485558" y="3711920"/>
                  <a:pt x="7490994" y="3696198"/>
                  <a:pt x="7492828" y="3690525"/>
                </a:cubicBezTo>
                <a:close/>
                <a:moveTo>
                  <a:pt x="6651575" y="3573258"/>
                </a:moveTo>
                <a:lnTo>
                  <a:pt x="6557295" y="3579547"/>
                </a:lnTo>
                <a:lnTo>
                  <a:pt x="6429152" y="3975739"/>
                </a:lnTo>
                <a:cubicBezTo>
                  <a:pt x="6419660" y="4005087"/>
                  <a:pt x="6413719" y="4029626"/>
                  <a:pt x="6411328" y="4049355"/>
                </a:cubicBezTo>
                <a:cubicBezTo>
                  <a:pt x="6408936" y="4069084"/>
                  <a:pt x="6410473" y="4086101"/>
                  <a:pt x="6415941" y="4100405"/>
                </a:cubicBezTo>
                <a:cubicBezTo>
                  <a:pt x="6421407" y="4114709"/>
                  <a:pt x="6431826" y="4125128"/>
                  <a:pt x="6447198" y="4131664"/>
                </a:cubicBezTo>
                <a:cubicBezTo>
                  <a:pt x="6462569" y="4138199"/>
                  <a:pt x="6483518" y="4141467"/>
                  <a:pt x="6510040" y="4141467"/>
                </a:cubicBezTo>
                <a:cubicBezTo>
                  <a:pt x="6516613" y="4141467"/>
                  <a:pt x="6523911" y="4141035"/>
                  <a:pt x="6531935" y="4140172"/>
                </a:cubicBezTo>
                <a:cubicBezTo>
                  <a:pt x="6539959" y="4139309"/>
                  <a:pt x="6546635" y="4138445"/>
                  <a:pt x="6551959" y="4137583"/>
                </a:cubicBezTo>
                <a:cubicBezTo>
                  <a:pt x="6557285" y="4136719"/>
                  <a:pt x="6562904" y="4135670"/>
                  <a:pt x="6568821" y="4134438"/>
                </a:cubicBezTo>
                <a:cubicBezTo>
                  <a:pt x="6574736" y="4133205"/>
                  <a:pt x="6577810" y="4132589"/>
                  <a:pt x="6578047" y="4132589"/>
                </a:cubicBezTo>
                <a:lnTo>
                  <a:pt x="6597954" y="4063412"/>
                </a:lnTo>
                <a:cubicBezTo>
                  <a:pt x="6579005" y="4066125"/>
                  <a:pt x="6563662" y="4067481"/>
                  <a:pt x="6551926" y="4067481"/>
                </a:cubicBezTo>
                <a:cubicBezTo>
                  <a:pt x="6528221" y="4067481"/>
                  <a:pt x="6514354" y="4061008"/>
                  <a:pt x="6510326" y="4048059"/>
                </a:cubicBezTo>
                <a:cubicBezTo>
                  <a:pt x="6506300" y="4035112"/>
                  <a:pt x="6510189" y="4010389"/>
                  <a:pt x="6521995" y="3973890"/>
                </a:cubicBezTo>
                <a:close/>
                <a:moveTo>
                  <a:pt x="4487373" y="3573258"/>
                </a:moveTo>
                <a:lnTo>
                  <a:pt x="4393094" y="3579547"/>
                </a:lnTo>
                <a:lnTo>
                  <a:pt x="4213140" y="4135917"/>
                </a:lnTo>
                <a:lnTo>
                  <a:pt x="4305384" y="4135917"/>
                </a:lnTo>
                <a:lnTo>
                  <a:pt x="4368679" y="3940226"/>
                </a:lnTo>
                <a:cubicBezTo>
                  <a:pt x="4380486" y="3903727"/>
                  <a:pt x="4392874" y="3874133"/>
                  <a:pt x="4405846" y="3851444"/>
                </a:cubicBezTo>
                <a:cubicBezTo>
                  <a:pt x="4419409" y="3834180"/>
                  <a:pt x="4435945" y="3820061"/>
                  <a:pt x="4455456" y="3809087"/>
                </a:cubicBezTo>
                <a:cubicBezTo>
                  <a:pt x="4474966" y="3798112"/>
                  <a:pt x="4495049" y="3792626"/>
                  <a:pt x="4515705" y="3792626"/>
                </a:cubicBezTo>
                <a:cubicBezTo>
                  <a:pt x="4539880" y="3792626"/>
                  <a:pt x="4554501" y="3800394"/>
                  <a:pt x="4559570" y="3815930"/>
                </a:cubicBezTo>
                <a:cubicBezTo>
                  <a:pt x="4564639" y="3831467"/>
                  <a:pt x="4561788" y="3855883"/>
                  <a:pt x="4551016" y="3889177"/>
                </a:cubicBezTo>
                <a:lnTo>
                  <a:pt x="4471210" y="4135917"/>
                </a:lnTo>
                <a:lnTo>
                  <a:pt x="4563454" y="4135917"/>
                </a:lnTo>
                <a:lnTo>
                  <a:pt x="4646732" y="3878448"/>
                </a:lnTo>
                <a:cubicBezTo>
                  <a:pt x="4664199" y="3824439"/>
                  <a:pt x="4665230" y="3784426"/>
                  <a:pt x="4649822" y="3758407"/>
                </a:cubicBezTo>
                <a:cubicBezTo>
                  <a:pt x="4634416" y="3732389"/>
                  <a:pt x="4605118" y="3719380"/>
                  <a:pt x="4561930" y="3719380"/>
                </a:cubicBezTo>
                <a:cubicBezTo>
                  <a:pt x="4510058" y="3719380"/>
                  <a:pt x="4462526" y="3738616"/>
                  <a:pt x="4419336" y="3777088"/>
                </a:cubicBezTo>
                <a:cubicBezTo>
                  <a:pt x="4419492" y="3776596"/>
                  <a:pt x="4424092" y="3763463"/>
                  <a:pt x="4433131" y="3737691"/>
                </a:cubicBezTo>
                <a:cubicBezTo>
                  <a:pt x="4442172" y="3711920"/>
                  <a:pt x="4447609" y="3696198"/>
                  <a:pt x="4449442" y="3690525"/>
                </a:cubicBezTo>
                <a:close/>
                <a:moveTo>
                  <a:pt x="1297986" y="3573258"/>
                </a:moveTo>
                <a:lnTo>
                  <a:pt x="1203707" y="3579547"/>
                </a:lnTo>
                <a:lnTo>
                  <a:pt x="1161233" y="3710871"/>
                </a:lnTo>
                <a:cubicBezTo>
                  <a:pt x="1153974" y="3733314"/>
                  <a:pt x="1147610" y="3756619"/>
                  <a:pt x="1142138" y="3780787"/>
                </a:cubicBezTo>
                <a:cubicBezTo>
                  <a:pt x="1132613" y="3739848"/>
                  <a:pt x="1100390" y="3719380"/>
                  <a:pt x="1045466" y="3719380"/>
                </a:cubicBezTo>
                <a:cubicBezTo>
                  <a:pt x="995002" y="3719380"/>
                  <a:pt x="949192" y="3738554"/>
                  <a:pt x="908033" y="3776903"/>
                </a:cubicBezTo>
                <a:cubicBezTo>
                  <a:pt x="866876" y="3815253"/>
                  <a:pt x="836086" y="3865994"/>
                  <a:pt x="815666" y="3929128"/>
                </a:cubicBezTo>
                <a:cubicBezTo>
                  <a:pt x="794608" y="3994235"/>
                  <a:pt x="792212" y="4046272"/>
                  <a:pt x="808479" y="4085237"/>
                </a:cubicBezTo>
                <a:cubicBezTo>
                  <a:pt x="824745" y="4124203"/>
                  <a:pt x="858110" y="4143687"/>
                  <a:pt x="908575" y="4143687"/>
                </a:cubicBezTo>
                <a:cubicBezTo>
                  <a:pt x="922658" y="4143687"/>
                  <a:pt x="935968" y="4142269"/>
                  <a:pt x="948505" y="4139432"/>
                </a:cubicBezTo>
                <a:cubicBezTo>
                  <a:pt x="961042" y="4136596"/>
                  <a:pt x="971743" y="4133267"/>
                  <a:pt x="980607" y="4129443"/>
                </a:cubicBezTo>
                <a:cubicBezTo>
                  <a:pt x="989472" y="4125621"/>
                  <a:pt x="998206" y="4120565"/>
                  <a:pt x="1006813" y="4114277"/>
                </a:cubicBezTo>
                <a:cubicBezTo>
                  <a:pt x="1015418" y="4107988"/>
                  <a:pt x="1022199" y="4102440"/>
                  <a:pt x="1027158" y="4097630"/>
                </a:cubicBezTo>
                <a:cubicBezTo>
                  <a:pt x="1032116" y="4092821"/>
                  <a:pt x="1037669" y="4087088"/>
                  <a:pt x="1043815" y="4080429"/>
                </a:cubicBezTo>
                <a:lnTo>
                  <a:pt x="1036077" y="4135917"/>
                </a:lnTo>
                <a:lnTo>
                  <a:pt x="1115996" y="4135917"/>
                </a:lnTo>
                <a:close/>
                <a:moveTo>
                  <a:pt x="7413334" y="2466641"/>
                </a:moveTo>
                <a:lnTo>
                  <a:pt x="7413334" y="2654045"/>
                </a:lnTo>
                <a:cubicBezTo>
                  <a:pt x="7397068" y="2690583"/>
                  <a:pt x="7370006" y="2721670"/>
                  <a:pt x="7332147" y="2747305"/>
                </a:cubicBezTo>
                <a:cubicBezTo>
                  <a:pt x="7294287" y="2772941"/>
                  <a:pt x="7249837" y="2785759"/>
                  <a:pt x="7198796" y="2785759"/>
                </a:cubicBezTo>
                <a:cubicBezTo>
                  <a:pt x="7156170" y="2785759"/>
                  <a:pt x="7123358" y="2774709"/>
                  <a:pt x="7100361" y="2752609"/>
                </a:cubicBezTo>
                <a:cubicBezTo>
                  <a:pt x="7077367" y="2730510"/>
                  <a:pt x="7065868" y="2698834"/>
                  <a:pt x="7065868" y="2657581"/>
                </a:cubicBezTo>
                <a:cubicBezTo>
                  <a:pt x="7065868" y="2597470"/>
                  <a:pt x="7086620" y="2553861"/>
                  <a:pt x="7128125" y="2526752"/>
                </a:cubicBezTo>
                <a:cubicBezTo>
                  <a:pt x="7169631" y="2499643"/>
                  <a:pt x="7234973" y="2481963"/>
                  <a:pt x="7324153" y="2473713"/>
                </a:cubicBezTo>
                <a:cubicBezTo>
                  <a:pt x="7326397" y="2473713"/>
                  <a:pt x="7341400" y="2472534"/>
                  <a:pt x="7369164" y="2470177"/>
                </a:cubicBezTo>
                <a:cubicBezTo>
                  <a:pt x="7396927" y="2467820"/>
                  <a:pt x="7411651" y="2466641"/>
                  <a:pt x="7413334" y="2466641"/>
                </a:cubicBezTo>
                <a:close/>
                <a:moveTo>
                  <a:pt x="5771807" y="2113048"/>
                </a:moveTo>
                <a:cubicBezTo>
                  <a:pt x="5847526" y="2113048"/>
                  <a:pt x="5904456" y="2140453"/>
                  <a:pt x="5942595" y="2195259"/>
                </a:cubicBezTo>
                <a:cubicBezTo>
                  <a:pt x="5980735" y="2250066"/>
                  <a:pt x="5999805" y="2337285"/>
                  <a:pt x="5999805" y="2456918"/>
                </a:cubicBezTo>
                <a:cubicBezTo>
                  <a:pt x="5997561" y="2668484"/>
                  <a:pt x="5922403" y="2774267"/>
                  <a:pt x="5774331" y="2774267"/>
                </a:cubicBezTo>
                <a:cubicBezTo>
                  <a:pt x="5706465" y="2774267"/>
                  <a:pt x="5652760" y="2745979"/>
                  <a:pt x="5613218" y="2689404"/>
                </a:cubicBezTo>
                <a:cubicBezTo>
                  <a:pt x="5573676" y="2632830"/>
                  <a:pt x="5553905" y="2550619"/>
                  <a:pt x="5553905" y="2442773"/>
                </a:cubicBezTo>
                <a:cubicBezTo>
                  <a:pt x="5553905" y="2334340"/>
                  <a:pt x="5573676" y="2252275"/>
                  <a:pt x="5613218" y="2196585"/>
                </a:cubicBezTo>
                <a:cubicBezTo>
                  <a:pt x="5652760" y="2140893"/>
                  <a:pt x="5705623" y="2113048"/>
                  <a:pt x="5771807" y="2113048"/>
                </a:cubicBezTo>
                <a:close/>
                <a:moveTo>
                  <a:pt x="4749310" y="2111281"/>
                </a:moveTo>
                <a:cubicBezTo>
                  <a:pt x="4825031" y="2111281"/>
                  <a:pt x="4881678" y="2139569"/>
                  <a:pt x="4919257" y="2196142"/>
                </a:cubicBezTo>
                <a:cubicBezTo>
                  <a:pt x="4956836" y="2252718"/>
                  <a:pt x="4975625" y="2334928"/>
                  <a:pt x="4975625" y="2442773"/>
                </a:cubicBezTo>
                <a:cubicBezTo>
                  <a:pt x="4975625" y="2549440"/>
                  <a:pt x="4956836" y="2631356"/>
                  <a:pt x="4919257" y="2688522"/>
                </a:cubicBezTo>
                <a:cubicBezTo>
                  <a:pt x="4881678" y="2745685"/>
                  <a:pt x="4825590" y="2774267"/>
                  <a:pt x="4750993" y="2774267"/>
                </a:cubicBezTo>
                <a:cubicBezTo>
                  <a:pt x="4675834" y="2774267"/>
                  <a:pt x="4619186" y="2745685"/>
                  <a:pt x="4581047" y="2688522"/>
                </a:cubicBezTo>
                <a:cubicBezTo>
                  <a:pt x="4542906" y="2631356"/>
                  <a:pt x="4523836" y="2549736"/>
                  <a:pt x="4523836" y="2443658"/>
                </a:cubicBezTo>
                <a:cubicBezTo>
                  <a:pt x="4523836" y="2335812"/>
                  <a:pt x="4542767" y="2253455"/>
                  <a:pt x="4580626" y="2196585"/>
                </a:cubicBezTo>
                <a:cubicBezTo>
                  <a:pt x="4618484" y="2139714"/>
                  <a:pt x="4674712" y="2111281"/>
                  <a:pt x="4749310" y="2111281"/>
                </a:cubicBezTo>
                <a:close/>
                <a:moveTo>
                  <a:pt x="6441279" y="1960119"/>
                </a:moveTo>
                <a:lnTo>
                  <a:pt x="6441279" y="2931615"/>
                </a:lnTo>
                <a:lnTo>
                  <a:pt x="6661706" y="2931615"/>
                </a:lnTo>
                <a:lnTo>
                  <a:pt x="6661706" y="1960119"/>
                </a:lnTo>
                <a:close/>
                <a:moveTo>
                  <a:pt x="8368598" y="1936252"/>
                </a:moveTo>
                <a:cubicBezTo>
                  <a:pt x="8334383" y="1936252"/>
                  <a:pt x="8302273" y="1939494"/>
                  <a:pt x="8272267" y="1945976"/>
                </a:cubicBezTo>
                <a:cubicBezTo>
                  <a:pt x="8242259" y="1952460"/>
                  <a:pt x="8217020" y="1960414"/>
                  <a:pt x="8196547" y="1969845"/>
                </a:cubicBezTo>
                <a:cubicBezTo>
                  <a:pt x="8176076" y="1979273"/>
                  <a:pt x="8156724" y="1991208"/>
                  <a:pt x="8138497" y="2005645"/>
                </a:cubicBezTo>
                <a:cubicBezTo>
                  <a:pt x="8120268" y="2020084"/>
                  <a:pt x="8105965" y="2033049"/>
                  <a:pt x="8095589" y="2044540"/>
                </a:cubicBezTo>
                <a:cubicBezTo>
                  <a:pt x="8085212" y="2056031"/>
                  <a:pt x="8074416" y="2069144"/>
                  <a:pt x="8063198" y="2083877"/>
                </a:cubicBezTo>
                <a:lnTo>
                  <a:pt x="8037960" y="1960119"/>
                </a:lnTo>
                <a:lnTo>
                  <a:pt x="7859599" y="1960119"/>
                </a:lnTo>
                <a:lnTo>
                  <a:pt x="7859599" y="2931615"/>
                </a:lnTo>
                <a:lnTo>
                  <a:pt x="8080025" y="2931615"/>
                </a:lnTo>
                <a:lnTo>
                  <a:pt x="8080025" y="2460453"/>
                </a:lnTo>
                <a:cubicBezTo>
                  <a:pt x="8080025" y="2377359"/>
                  <a:pt x="8086475" y="2306051"/>
                  <a:pt x="8099375" y="2246531"/>
                </a:cubicBezTo>
                <a:cubicBezTo>
                  <a:pt x="8116762" y="2206456"/>
                  <a:pt x="8142282" y="2174043"/>
                  <a:pt x="8175935" y="2149291"/>
                </a:cubicBezTo>
                <a:cubicBezTo>
                  <a:pt x="8209588" y="2124540"/>
                  <a:pt x="8249691" y="2112164"/>
                  <a:pt x="8296244" y="2112164"/>
                </a:cubicBezTo>
                <a:cubicBezTo>
                  <a:pt x="8353454" y="2112164"/>
                  <a:pt x="8392996" y="2133380"/>
                  <a:pt x="8414871" y="2175812"/>
                </a:cubicBezTo>
                <a:cubicBezTo>
                  <a:pt x="8436744" y="2218243"/>
                  <a:pt x="8447682" y="2282772"/>
                  <a:pt x="8447682" y="2369403"/>
                </a:cubicBezTo>
                <a:lnTo>
                  <a:pt x="8447682" y="2931615"/>
                </a:lnTo>
                <a:lnTo>
                  <a:pt x="8668108" y="2931615"/>
                </a:lnTo>
                <a:lnTo>
                  <a:pt x="8668108" y="2363215"/>
                </a:lnTo>
                <a:cubicBezTo>
                  <a:pt x="8673716" y="2312534"/>
                  <a:pt x="8684374" y="2269220"/>
                  <a:pt x="8700078" y="2233271"/>
                </a:cubicBezTo>
                <a:cubicBezTo>
                  <a:pt x="8737657" y="2151945"/>
                  <a:pt x="8799354" y="2111281"/>
                  <a:pt x="8885169" y="2111281"/>
                </a:cubicBezTo>
                <a:cubicBezTo>
                  <a:pt x="8941256" y="2111281"/>
                  <a:pt x="8979256" y="2132349"/>
                  <a:pt x="8999168" y="2174485"/>
                </a:cubicBezTo>
                <a:cubicBezTo>
                  <a:pt x="9019078" y="2216621"/>
                  <a:pt x="9029035" y="2285130"/>
                  <a:pt x="9029035" y="2380011"/>
                </a:cubicBezTo>
                <a:lnTo>
                  <a:pt x="9029035" y="2931615"/>
                </a:lnTo>
                <a:lnTo>
                  <a:pt x="9250301" y="2931615"/>
                </a:lnTo>
                <a:lnTo>
                  <a:pt x="9250301" y="2311060"/>
                </a:lnTo>
                <a:cubicBezTo>
                  <a:pt x="9250301" y="2187304"/>
                  <a:pt x="9225483" y="2093897"/>
                  <a:pt x="9175845" y="2030838"/>
                </a:cubicBezTo>
                <a:cubicBezTo>
                  <a:pt x="9126207" y="1967781"/>
                  <a:pt x="9048385" y="1936252"/>
                  <a:pt x="8942379" y="1936252"/>
                </a:cubicBezTo>
                <a:cubicBezTo>
                  <a:pt x="8877876" y="1936252"/>
                  <a:pt x="8819264" y="1949806"/>
                  <a:pt x="8766542" y="1976915"/>
                </a:cubicBezTo>
                <a:cubicBezTo>
                  <a:pt x="8713819" y="2004024"/>
                  <a:pt x="8670912" y="2042625"/>
                  <a:pt x="8637821" y="2092717"/>
                </a:cubicBezTo>
                <a:cubicBezTo>
                  <a:pt x="8619872" y="2050875"/>
                  <a:pt x="8588882" y="2014337"/>
                  <a:pt x="8544855" y="1983103"/>
                </a:cubicBezTo>
                <a:cubicBezTo>
                  <a:pt x="8500825" y="1951869"/>
                  <a:pt x="8442073" y="1936252"/>
                  <a:pt x="8368598" y="1936252"/>
                </a:cubicBezTo>
                <a:close/>
                <a:moveTo>
                  <a:pt x="7277040" y="1936252"/>
                </a:moveTo>
                <a:cubicBezTo>
                  <a:pt x="7150281" y="1936252"/>
                  <a:pt x="7032496" y="1960710"/>
                  <a:pt x="6923684" y="2009622"/>
                </a:cubicBezTo>
                <a:cubicBezTo>
                  <a:pt x="6924246" y="2010802"/>
                  <a:pt x="6933500" y="2037321"/>
                  <a:pt x="6951449" y="2089180"/>
                </a:cubicBezTo>
                <a:cubicBezTo>
                  <a:pt x="6969397" y="2141041"/>
                  <a:pt x="6978651" y="2167855"/>
                  <a:pt x="6979212" y="2169624"/>
                </a:cubicBezTo>
                <a:cubicBezTo>
                  <a:pt x="7089706" y="2125423"/>
                  <a:pt x="7182531" y="2103324"/>
                  <a:pt x="7257689" y="2103324"/>
                </a:cubicBezTo>
                <a:cubicBezTo>
                  <a:pt x="7310412" y="2103324"/>
                  <a:pt x="7349674" y="2116732"/>
                  <a:pt x="7375475" y="2143547"/>
                </a:cubicBezTo>
                <a:cubicBezTo>
                  <a:pt x="7401275" y="2170360"/>
                  <a:pt x="7414175" y="2213232"/>
                  <a:pt x="7414175" y="2272165"/>
                </a:cubicBezTo>
                <a:lnTo>
                  <a:pt x="7414175" y="2323436"/>
                </a:lnTo>
                <a:cubicBezTo>
                  <a:pt x="7399591" y="2325204"/>
                  <a:pt x="7379680" y="2327267"/>
                  <a:pt x="7354442" y="2329623"/>
                </a:cubicBezTo>
                <a:cubicBezTo>
                  <a:pt x="7329202" y="2331981"/>
                  <a:pt x="7306485" y="2334340"/>
                  <a:pt x="7286294" y="2336696"/>
                </a:cubicBezTo>
                <a:cubicBezTo>
                  <a:pt x="7266103" y="2339055"/>
                  <a:pt x="7247313" y="2341410"/>
                  <a:pt x="7229926" y="2343768"/>
                </a:cubicBezTo>
                <a:cubicBezTo>
                  <a:pt x="7103167" y="2356734"/>
                  <a:pt x="7008378" y="2387524"/>
                  <a:pt x="6945559" y="2436143"/>
                </a:cubicBezTo>
                <a:cubicBezTo>
                  <a:pt x="6882741" y="2484763"/>
                  <a:pt x="6851331" y="2559459"/>
                  <a:pt x="6851331" y="2660233"/>
                </a:cubicBezTo>
                <a:cubicBezTo>
                  <a:pt x="6851331" y="2753935"/>
                  <a:pt x="6877832" y="2825685"/>
                  <a:pt x="6930836" y="2875483"/>
                </a:cubicBezTo>
                <a:cubicBezTo>
                  <a:pt x="6983839" y="2925281"/>
                  <a:pt x="7053249" y="2950178"/>
                  <a:pt x="7139062" y="2950178"/>
                </a:cubicBezTo>
                <a:cubicBezTo>
                  <a:pt x="7201881" y="2950178"/>
                  <a:pt x="7255305" y="2939129"/>
                  <a:pt x="7299335" y="2917029"/>
                </a:cubicBezTo>
                <a:cubicBezTo>
                  <a:pt x="7343364" y="2894930"/>
                  <a:pt x="7388374" y="2860307"/>
                  <a:pt x="7434366" y="2813162"/>
                </a:cubicBezTo>
                <a:cubicBezTo>
                  <a:pt x="7434366" y="2815520"/>
                  <a:pt x="7440255" y="2835261"/>
                  <a:pt x="7452034" y="2872389"/>
                </a:cubicBezTo>
                <a:cubicBezTo>
                  <a:pt x="7463813" y="2909515"/>
                  <a:pt x="7469982" y="2929257"/>
                  <a:pt x="7470544" y="2931615"/>
                </a:cubicBezTo>
                <a:lnTo>
                  <a:pt x="7633760" y="2931615"/>
                </a:lnTo>
                <a:lnTo>
                  <a:pt x="7633760" y="2297801"/>
                </a:lnTo>
                <a:cubicBezTo>
                  <a:pt x="7633760" y="2170508"/>
                  <a:pt x="7605435" y="2078427"/>
                  <a:pt x="7548786" y="2021556"/>
                </a:cubicBezTo>
                <a:cubicBezTo>
                  <a:pt x="7492137" y="1964686"/>
                  <a:pt x="7401555" y="1936252"/>
                  <a:pt x="7277040" y="1936252"/>
                </a:cubicBezTo>
                <a:close/>
                <a:moveTo>
                  <a:pt x="4754359" y="1936252"/>
                </a:moveTo>
                <a:cubicBezTo>
                  <a:pt x="4611333" y="1936252"/>
                  <a:pt x="4500560" y="1981483"/>
                  <a:pt x="4422036" y="2071944"/>
                </a:cubicBezTo>
                <a:cubicBezTo>
                  <a:pt x="4343512" y="2162404"/>
                  <a:pt x="4304251" y="2286015"/>
                  <a:pt x="4304251" y="2442773"/>
                </a:cubicBezTo>
                <a:cubicBezTo>
                  <a:pt x="4304251" y="2594819"/>
                  <a:pt x="4343512" y="2717397"/>
                  <a:pt x="4422036" y="2810509"/>
                </a:cubicBezTo>
                <a:cubicBezTo>
                  <a:pt x="4500560" y="2903623"/>
                  <a:pt x="4608248" y="2950178"/>
                  <a:pt x="4745103" y="2950178"/>
                </a:cubicBezTo>
                <a:cubicBezTo>
                  <a:pt x="4887567" y="2950178"/>
                  <a:pt x="4998340" y="2904360"/>
                  <a:pt x="5077425" y="2812720"/>
                </a:cubicBezTo>
                <a:cubicBezTo>
                  <a:pt x="5156510" y="2721080"/>
                  <a:pt x="5196051" y="2597765"/>
                  <a:pt x="5196051" y="2442773"/>
                </a:cubicBezTo>
                <a:cubicBezTo>
                  <a:pt x="5196051" y="2289550"/>
                  <a:pt x="5156930" y="2166825"/>
                  <a:pt x="5078687" y="2074595"/>
                </a:cubicBezTo>
                <a:cubicBezTo>
                  <a:pt x="5000445" y="1982366"/>
                  <a:pt x="4892335" y="1936252"/>
                  <a:pt x="4754359" y="1936252"/>
                </a:cubicBezTo>
                <a:close/>
                <a:moveTo>
                  <a:pt x="3805568" y="1936252"/>
                </a:moveTo>
                <a:cubicBezTo>
                  <a:pt x="3690587" y="1936252"/>
                  <a:pt x="3585983" y="1985166"/>
                  <a:pt x="3491755" y="2082993"/>
                </a:cubicBezTo>
                <a:lnTo>
                  <a:pt x="3467357" y="1960119"/>
                </a:lnTo>
                <a:lnTo>
                  <a:pt x="3289840" y="1960119"/>
                </a:lnTo>
                <a:lnTo>
                  <a:pt x="3289840" y="2931615"/>
                </a:lnTo>
                <a:lnTo>
                  <a:pt x="3510264" y="2931615"/>
                </a:lnTo>
                <a:lnTo>
                  <a:pt x="3510264" y="2458685"/>
                </a:lnTo>
                <a:cubicBezTo>
                  <a:pt x="3510264" y="2363215"/>
                  <a:pt x="3515592" y="2292497"/>
                  <a:pt x="3526249" y="2246531"/>
                </a:cubicBezTo>
                <a:cubicBezTo>
                  <a:pt x="3544198" y="2207634"/>
                  <a:pt x="3572942" y="2175369"/>
                  <a:pt x="3612484" y="2149734"/>
                </a:cubicBezTo>
                <a:cubicBezTo>
                  <a:pt x="3652026" y="2124098"/>
                  <a:pt x="3695636" y="2111281"/>
                  <a:pt x="3743309" y="2111281"/>
                </a:cubicBezTo>
                <a:cubicBezTo>
                  <a:pt x="3804446" y="2111281"/>
                  <a:pt x="3846792" y="2130727"/>
                  <a:pt x="3870349" y="2169624"/>
                </a:cubicBezTo>
                <a:cubicBezTo>
                  <a:pt x="3893906" y="2208518"/>
                  <a:pt x="3905965" y="2267156"/>
                  <a:pt x="3906526" y="2345536"/>
                </a:cubicBezTo>
                <a:lnTo>
                  <a:pt x="3906526" y="2931615"/>
                </a:lnTo>
                <a:lnTo>
                  <a:pt x="4127794" y="2931615"/>
                </a:lnTo>
                <a:lnTo>
                  <a:pt x="4127794" y="2317248"/>
                </a:lnTo>
                <a:cubicBezTo>
                  <a:pt x="4127794" y="2193491"/>
                  <a:pt x="4101012" y="2099052"/>
                  <a:pt x="4047447" y="2033931"/>
                </a:cubicBezTo>
                <a:cubicBezTo>
                  <a:pt x="3993883" y="1968813"/>
                  <a:pt x="3913257" y="1936252"/>
                  <a:pt x="3805568" y="1936252"/>
                </a:cubicBezTo>
                <a:close/>
                <a:moveTo>
                  <a:pt x="6441279" y="1620671"/>
                </a:moveTo>
                <a:lnTo>
                  <a:pt x="6441279" y="1818683"/>
                </a:lnTo>
                <a:lnTo>
                  <a:pt x="6662546" y="1818683"/>
                </a:lnTo>
                <a:lnTo>
                  <a:pt x="6662546" y="1620671"/>
                </a:lnTo>
                <a:close/>
                <a:moveTo>
                  <a:pt x="6211818" y="1587080"/>
                </a:moveTo>
                <a:lnTo>
                  <a:pt x="5991392" y="1602107"/>
                </a:lnTo>
                <a:lnTo>
                  <a:pt x="5991392" y="1915920"/>
                </a:lnTo>
                <a:cubicBezTo>
                  <a:pt x="5991392" y="1969548"/>
                  <a:pt x="5994196" y="2025239"/>
                  <a:pt x="5999805" y="2082993"/>
                </a:cubicBezTo>
                <a:cubicBezTo>
                  <a:pt x="5945399" y="1985166"/>
                  <a:pt x="5852573" y="1936252"/>
                  <a:pt x="5721328" y="1936252"/>
                </a:cubicBezTo>
                <a:cubicBezTo>
                  <a:pt x="5600738" y="1936252"/>
                  <a:pt x="5506090" y="1982073"/>
                  <a:pt x="5437383" y="2073711"/>
                </a:cubicBezTo>
                <a:cubicBezTo>
                  <a:pt x="5368674" y="2165351"/>
                  <a:pt x="5334320" y="2286603"/>
                  <a:pt x="5334320" y="2437470"/>
                </a:cubicBezTo>
                <a:cubicBezTo>
                  <a:pt x="5334320" y="2593051"/>
                  <a:pt x="5368814" y="2717397"/>
                  <a:pt x="5437804" y="2810509"/>
                </a:cubicBezTo>
                <a:cubicBezTo>
                  <a:pt x="5506791" y="2903623"/>
                  <a:pt x="5601580" y="2950178"/>
                  <a:pt x="5722169" y="2950178"/>
                </a:cubicBezTo>
                <a:cubicBezTo>
                  <a:pt x="5755823" y="2950178"/>
                  <a:pt x="5786530" y="2946791"/>
                  <a:pt x="5814294" y="2940013"/>
                </a:cubicBezTo>
                <a:cubicBezTo>
                  <a:pt x="5842057" y="2933236"/>
                  <a:pt x="5865053" y="2925281"/>
                  <a:pt x="5883282" y="2916146"/>
                </a:cubicBezTo>
                <a:cubicBezTo>
                  <a:pt x="5901511" y="2907011"/>
                  <a:pt x="5918478" y="2894930"/>
                  <a:pt x="5934182" y="2879903"/>
                </a:cubicBezTo>
                <a:cubicBezTo>
                  <a:pt x="5949887" y="2864875"/>
                  <a:pt x="5961805" y="2851615"/>
                  <a:pt x="5969938" y="2840123"/>
                </a:cubicBezTo>
                <a:cubicBezTo>
                  <a:pt x="5978071" y="2828632"/>
                  <a:pt x="5986905" y="2814930"/>
                  <a:pt x="5996440" y="2799018"/>
                </a:cubicBezTo>
                <a:lnTo>
                  <a:pt x="6020837" y="2931615"/>
                </a:lnTo>
                <a:lnTo>
                  <a:pt x="6211818" y="2931615"/>
                </a:lnTo>
                <a:close/>
                <a:moveTo>
                  <a:pt x="1812113" y="649370"/>
                </a:moveTo>
                <a:cubicBezTo>
                  <a:pt x="1102566" y="649370"/>
                  <a:pt x="527365" y="1253738"/>
                  <a:pt x="527365" y="1999265"/>
                </a:cubicBezTo>
                <a:cubicBezTo>
                  <a:pt x="527365" y="2744790"/>
                  <a:pt x="1102566" y="3349156"/>
                  <a:pt x="1812113" y="3349156"/>
                </a:cubicBezTo>
                <a:cubicBezTo>
                  <a:pt x="1856461" y="3349156"/>
                  <a:pt x="1900282" y="3346795"/>
                  <a:pt x="1943473" y="3342187"/>
                </a:cubicBezTo>
                <a:lnTo>
                  <a:pt x="2035196" y="3327478"/>
                </a:lnTo>
                <a:lnTo>
                  <a:pt x="2081253" y="3321723"/>
                </a:lnTo>
                <a:lnTo>
                  <a:pt x="2099947" y="3313921"/>
                </a:lnTo>
                <a:lnTo>
                  <a:pt x="2164481" y="3296486"/>
                </a:lnTo>
                <a:lnTo>
                  <a:pt x="2162402" y="3287855"/>
                </a:lnTo>
                <a:lnTo>
                  <a:pt x="2190724" y="3276035"/>
                </a:lnTo>
                <a:lnTo>
                  <a:pt x="2208183" y="3262937"/>
                </a:lnTo>
                <a:lnTo>
                  <a:pt x="2275531" y="3220003"/>
                </a:lnTo>
                <a:cubicBezTo>
                  <a:pt x="2346913" y="3158105"/>
                  <a:pt x="2392412" y="3064432"/>
                  <a:pt x="2392412" y="2959592"/>
                </a:cubicBezTo>
                <a:cubicBezTo>
                  <a:pt x="2392412" y="2773211"/>
                  <a:pt x="2248613" y="2622119"/>
                  <a:pt x="2071225" y="2622119"/>
                </a:cubicBezTo>
                <a:lnTo>
                  <a:pt x="2046975" y="2624688"/>
                </a:lnTo>
                <a:lnTo>
                  <a:pt x="2041911" y="2626558"/>
                </a:lnTo>
                <a:cubicBezTo>
                  <a:pt x="2021597" y="2632701"/>
                  <a:pt x="1999890" y="2637991"/>
                  <a:pt x="1977048" y="2642315"/>
                </a:cubicBezTo>
                <a:lnTo>
                  <a:pt x="1961208" y="2643746"/>
                </a:lnTo>
                <a:lnTo>
                  <a:pt x="1946205" y="2648640"/>
                </a:lnTo>
                <a:lnTo>
                  <a:pt x="1921726" y="2662599"/>
                </a:lnTo>
                <a:lnTo>
                  <a:pt x="1812113" y="2674209"/>
                </a:lnTo>
                <a:cubicBezTo>
                  <a:pt x="1457340" y="2674209"/>
                  <a:pt x="1169738" y="2372025"/>
                  <a:pt x="1169738" y="1999265"/>
                </a:cubicBezTo>
                <a:cubicBezTo>
                  <a:pt x="1169738" y="1626501"/>
                  <a:pt x="1457340" y="1324317"/>
                  <a:pt x="1812113" y="1324317"/>
                </a:cubicBezTo>
                <a:cubicBezTo>
                  <a:pt x="2166887" y="1324317"/>
                  <a:pt x="2454488" y="1626501"/>
                  <a:pt x="2454488" y="1999265"/>
                </a:cubicBezTo>
                <a:lnTo>
                  <a:pt x="2453176" y="2012933"/>
                </a:lnTo>
                <a:lnTo>
                  <a:pt x="2454841" y="2012951"/>
                </a:lnTo>
                <a:lnTo>
                  <a:pt x="2454841" y="2794999"/>
                </a:lnTo>
                <a:lnTo>
                  <a:pt x="2461631" y="2794999"/>
                </a:lnTo>
                <a:lnTo>
                  <a:pt x="2459058" y="2822378"/>
                </a:lnTo>
                <a:cubicBezTo>
                  <a:pt x="2459058" y="3011374"/>
                  <a:pt x="2601835" y="3164587"/>
                  <a:pt x="2777960" y="3164587"/>
                </a:cubicBezTo>
                <a:cubicBezTo>
                  <a:pt x="2954085" y="3164587"/>
                  <a:pt x="3096862" y="3011374"/>
                  <a:pt x="3096862" y="2822378"/>
                </a:cubicBezTo>
                <a:lnTo>
                  <a:pt x="3094290" y="2794999"/>
                </a:lnTo>
                <a:lnTo>
                  <a:pt x="3096859" y="2794999"/>
                </a:lnTo>
                <a:lnTo>
                  <a:pt x="3096859" y="1999290"/>
                </a:lnTo>
                <a:lnTo>
                  <a:pt x="3096862" y="1999265"/>
                </a:lnTo>
                <a:lnTo>
                  <a:pt x="3096859" y="1999238"/>
                </a:lnTo>
                <a:lnTo>
                  <a:pt x="3096859" y="1925678"/>
                </a:lnTo>
                <a:lnTo>
                  <a:pt x="3093324" y="1925678"/>
                </a:lnTo>
                <a:lnTo>
                  <a:pt x="3090228" y="1861244"/>
                </a:lnTo>
                <a:cubicBezTo>
                  <a:pt x="3024435" y="1180552"/>
                  <a:pt x="2477314" y="649370"/>
                  <a:pt x="1812113" y="649370"/>
                </a:cubicBezTo>
                <a:close/>
                <a:moveTo>
                  <a:pt x="1769627" y="0"/>
                </a:moveTo>
                <a:cubicBezTo>
                  <a:pt x="2502629" y="0"/>
                  <a:pt x="3131542" y="455272"/>
                  <a:pt x="3400187" y="1104113"/>
                </a:cubicBezTo>
                <a:lnTo>
                  <a:pt x="3410729" y="1133541"/>
                </a:lnTo>
                <a:lnTo>
                  <a:pt x="8935691" y="1133541"/>
                </a:lnTo>
                <a:lnTo>
                  <a:pt x="9003057" y="1136943"/>
                </a:lnTo>
                <a:cubicBezTo>
                  <a:pt x="9451813" y="1182517"/>
                  <a:pt x="9802004" y="1561506"/>
                  <a:pt x="9802004" y="2022286"/>
                </a:cubicBezTo>
                <a:lnTo>
                  <a:pt x="9802004" y="2367351"/>
                </a:lnTo>
                <a:lnTo>
                  <a:pt x="9802964" y="2367351"/>
                </a:lnTo>
                <a:lnTo>
                  <a:pt x="9802964" y="3918077"/>
                </a:lnTo>
                <a:cubicBezTo>
                  <a:pt x="9802964" y="4379609"/>
                  <a:pt x="9428819" y="4753754"/>
                  <a:pt x="8967287" y="4753754"/>
                </a:cubicBezTo>
                <a:lnTo>
                  <a:pt x="830559" y="4753754"/>
                </a:lnTo>
                <a:cubicBezTo>
                  <a:pt x="426719" y="4753754"/>
                  <a:pt x="89784" y="4467299"/>
                  <a:pt x="11860" y="4086495"/>
                </a:cubicBezTo>
                <a:lnTo>
                  <a:pt x="0" y="3968845"/>
                </a:lnTo>
                <a:lnTo>
                  <a:pt x="0" y="2318352"/>
                </a:lnTo>
                <a:lnTo>
                  <a:pt x="0" y="2318350"/>
                </a:lnTo>
                <a:lnTo>
                  <a:pt x="0" y="1807782"/>
                </a:lnTo>
                <a:cubicBezTo>
                  <a:pt x="0" y="809371"/>
                  <a:pt x="792287" y="0"/>
                  <a:pt x="1769627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084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Orion Nebula | The Most Spectacular Deep Sky Object (Astrophotography)">
            <a:extLst>
              <a:ext uri="{FF2B5EF4-FFF2-40B4-BE49-F238E27FC236}">
                <a16:creationId xmlns:a16="http://schemas.microsoft.com/office/drawing/2014/main" id="{FF01B482-80D7-4F00-A503-8A08F8B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22878"/>
            <a:ext cx="1763897" cy="828469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104262" y="2346650"/>
            <a:ext cx="46129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The "middle star" in Orion's Sword is a nebula, giving birth to new stars!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https://en.wikipedia.org/wiki/Orion_Nebula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Orion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6C0D4-CE99-4792-BC28-C559CA2FF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7" y="5008728"/>
            <a:ext cx="1396117" cy="14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95450" y="5055141"/>
            <a:ext cx="250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DREAM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2143265" y="5048647"/>
            <a:ext cx="308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213957" y="5053039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ENDURE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6599612" y="5050938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INNOVATE</a:t>
            </a:r>
          </a:p>
        </p:txBody>
      </p:sp>
    </p:spTree>
    <p:extLst>
      <p:ext uri="{BB962C8B-B14F-4D97-AF65-F5344CB8AC3E}">
        <p14:creationId xmlns:p14="http://schemas.microsoft.com/office/powerpoint/2010/main" val="381862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32694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2037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7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7122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143125"/>
            <a:ext cx="538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THIS BUILDING IS UNDER 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CCTV SURVEILLANCE NOTICE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2028413"/>
            <a:ext cx="3885009" cy="412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741272" y="1973778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3257199">
            <a:off x="1208245" y="-10149"/>
            <a:ext cx="1226185" cy="396785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43F8EB-DF69-470D-935B-6F0622A347D3}"/>
              </a:ext>
            </a:extLst>
          </p:cNvPr>
          <p:cNvCxnSpPr>
            <a:cxnSpLocks/>
          </p:cNvCxnSpPr>
          <p:nvPr/>
        </p:nvCxnSpPr>
        <p:spPr>
          <a:xfrm>
            <a:off x="698615" y="4606196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2D5478-2689-4CE8-91EB-7BE0A0C3C655}"/>
              </a:ext>
            </a:extLst>
          </p:cNvPr>
          <p:cNvCxnSpPr>
            <a:cxnSpLocks/>
          </p:cNvCxnSpPr>
          <p:nvPr/>
        </p:nvCxnSpPr>
        <p:spPr>
          <a:xfrm>
            <a:off x="990488" y="5019855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A4B3E60-0BB9-4BA6-95CD-360C6484FF9F}"/>
              </a:ext>
            </a:extLst>
          </p:cNvPr>
          <p:cNvCxnSpPr>
            <a:cxnSpLocks/>
          </p:cNvCxnSpPr>
          <p:nvPr/>
        </p:nvCxnSpPr>
        <p:spPr>
          <a:xfrm>
            <a:off x="1282361" y="5433514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2ED4A3-8897-4C0E-8E4E-DD03B729E956}"/>
              </a:ext>
            </a:extLst>
          </p:cNvPr>
          <p:cNvCxnSpPr>
            <a:cxnSpLocks/>
          </p:cNvCxnSpPr>
          <p:nvPr/>
        </p:nvCxnSpPr>
        <p:spPr>
          <a:xfrm>
            <a:off x="459697" y="4188587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0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- 2</a:t>
            </a:r>
          </a:p>
        </p:txBody>
      </p:sp>
    </p:spTree>
    <p:extLst>
      <p:ext uri="{BB962C8B-B14F-4D97-AF65-F5344CB8AC3E}">
        <p14:creationId xmlns:p14="http://schemas.microsoft.com/office/powerpoint/2010/main" val="209023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ier 16 (The Eagle Nebula) | NASA">
            <a:extLst>
              <a:ext uri="{FF2B5EF4-FFF2-40B4-BE49-F238E27FC236}">
                <a16:creationId xmlns:a16="http://schemas.microsoft.com/office/drawing/2014/main" id="{2956368B-341B-46AB-B6BC-C7577677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13695"/>
            <a:ext cx="1763897" cy="937651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349921" y="2196525"/>
            <a:ext cx="4261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This nebula contains the "Pillars of Creation“, an active star-forming gas &amp; dust region!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sz="1600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sz="1600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https://en.wikipedia.org/wiki/Eagle_Nebula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xygen" panose="02000503000000000000" pitchFamily="2" charset="0"/>
              </a:rPr>
              <a:t>Eagle</a:t>
            </a:r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B021C-FBEB-4D62-8D53-E55171D15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9" y="4981433"/>
            <a:ext cx="1396116" cy="14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469741" y="626369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0800000">
            <a:off x="2433246" y="697640"/>
            <a:ext cx="1226185" cy="3836432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BF2357-65B9-4A8D-BE24-3F79AC31BA0C}"/>
              </a:ext>
            </a:extLst>
          </p:cNvPr>
          <p:cNvSpPr/>
          <p:nvPr/>
        </p:nvSpPr>
        <p:spPr>
          <a:xfrm>
            <a:off x="551630" y="5779700"/>
            <a:ext cx="366078" cy="377852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69770-D588-40AF-970F-08FDEF73FFEE}"/>
              </a:ext>
            </a:extLst>
          </p:cNvPr>
          <p:cNvSpPr/>
          <p:nvPr/>
        </p:nvSpPr>
        <p:spPr>
          <a:xfrm>
            <a:off x="644500" y="4880055"/>
            <a:ext cx="206873" cy="859971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48093-83CB-4BF0-9AA1-66AA8F89B302}"/>
              </a:ext>
            </a:extLst>
          </p:cNvPr>
          <p:cNvSpPr txBox="1"/>
          <p:nvPr/>
        </p:nvSpPr>
        <p:spPr>
          <a:xfrm flipH="1">
            <a:off x="635655" y="4751560"/>
            <a:ext cx="1380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0E33B-DA29-459A-8881-56F48EFFEFBC}"/>
              </a:ext>
            </a:extLst>
          </p:cNvPr>
          <p:cNvSpPr txBox="1"/>
          <p:nvPr/>
        </p:nvSpPr>
        <p:spPr>
          <a:xfrm>
            <a:off x="928688" y="4989235"/>
            <a:ext cx="288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CAA"/>
                </a:solidFill>
                <a:latin typeface="Oxygen" panose="02000503000000000000" pitchFamily="2" charset="0"/>
              </a:rPr>
              <a:t>KEYS AT RECEPTION </a:t>
            </a:r>
            <a:endParaRPr lang="en-AU" sz="3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9124355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530852-BF68-4886-9752-8A2042090A61}"/>
              </a:ext>
            </a:extLst>
          </p:cNvPr>
          <p:cNvSpPr/>
          <p:nvPr/>
        </p:nvSpPr>
        <p:spPr>
          <a:xfrm>
            <a:off x="9275282" y="5525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7F355-BB08-406B-9941-9B691E8EDFA0}"/>
              </a:ext>
            </a:extLst>
          </p:cNvPr>
          <p:cNvSpPr txBox="1"/>
          <p:nvPr/>
        </p:nvSpPr>
        <p:spPr>
          <a:xfrm>
            <a:off x="9176780" y="2955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A9AAC-081A-4C6B-AF6C-A66E7257682D}"/>
              </a:ext>
            </a:extLst>
          </p:cNvPr>
          <p:cNvSpPr txBox="1"/>
          <p:nvPr/>
        </p:nvSpPr>
        <p:spPr>
          <a:xfrm>
            <a:off x="9120502" y="12332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9124355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AAADDA-8291-493C-AF62-7B66C9EC47BA}"/>
              </a:ext>
            </a:extLst>
          </p:cNvPr>
          <p:cNvSpPr/>
          <p:nvPr/>
        </p:nvSpPr>
        <p:spPr>
          <a:xfrm>
            <a:off x="9275282" y="23813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F8239-3285-42BF-955C-80F7C40750CC}"/>
              </a:ext>
            </a:extLst>
          </p:cNvPr>
          <p:cNvSpPr txBox="1"/>
          <p:nvPr/>
        </p:nvSpPr>
        <p:spPr>
          <a:xfrm>
            <a:off x="9176780" y="21243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A4562-4F84-4D7A-9735-B9F5DD7F0333}"/>
              </a:ext>
            </a:extLst>
          </p:cNvPr>
          <p:cNvSpPr txBox="1"/>
          <p:nvPr/>
        </p:nvSpPr>
        <p:spPr>
          <a:xfrm>
            <a:off x="9120502" y="30620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3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15965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3CAA"/>
                </a:solidFill>
                <a:latin typeface="Oxygen" panose="02000503000000000000" pitchFamily="2" charset="0"/>
              </a:rPr>
              <a:t>WOMEN</a:t>
            </a:r>
            <a:endParaRPr lang="en-AU" sz="6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43211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8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046495" y="1548547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116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723331" y="1646180"/>
            <a:ext cx="851620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sz="4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4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5685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0770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09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143790" y="3223507"/>
            <a:ext cx="518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4" y="3262012"/>
            <a:ext cx="2289989" cy="2362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639089" y="4546945"/>
            <a:ext cx="4197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E9AE-EEDA-404B-92AB-F952EF513A23}"/>
              </a:ext>
            </a:extLst>
          </p:cNvPr>
          <p:cNvSpPr txBox="1"/>
          <p:nvPr/>
        </p:nvSpPr>
        <p:spPr>
          <a:xfrm>
            <a:off x="2" y="1884424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7970FBF-BA4F-4B53-88FD-E501B0E6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94" y="3411372"/>
            <a:ext cx="1637355" cy="20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7F7F0-271B-49F4-A15A-72CC20D188EB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A496-F979-4E75-ADD5-17F3E860D509}"/>
              </a:ext>
            </a:extLst>
          </p:cNvPr>
          <p:cNvSpPr/>
          <p:nvPr/>
        </p:nvSpPr>
        <p:spPr>
          <a:xfrm>
            <a:off x="0" y="2947888"/>
            <a:ext cx="9906000" cy="19907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13F5E-4345-49E3-A42D-28544697E20F}"/>
              </a:ext>
            </a:extLst>
          </p:cNvPr>
          <p:cNvSpPr txBox="1"/>
          <p:nvPr/>
        </p:nvSpPr>
        <p:spPr>
          <a:xfrm>
            <a:off x="1388607" y="4938612"/>
            <a:ext cx="699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30D9-80DA-4F46-96AC-E45E44EC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614"/>
            <a:ext cx="1815152" cy="187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4FC0F-4BC6-4F88-B224-72927E4ADD6B}"/>
              </a:ext>
            </a:extLst>
          </p:cNvPr>
          <p:cNvSpPr txBox="1"/>
          <p:nvPr/>
        </p:nvSpPr>
        <p:spPr>
          <a:xfrm>
            <a:off x="1444992" y="5620197"/>
            <a:ext cx="688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B709-2FB2-4BC7-A379-54FDFFC659CB}"/>
              </a:ext>
            </a:extLst>
          </p:cNvPr>
          <p:cNvSpPr txBox="1"/>
          <p:nvPr/>
        </p:nvSpPr>
        <p:spPr>
          <a:xfrm>
            <a:off x="866775" y="6146171"/>
            <a:ext cx="778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56" y="5928473"/>
            <a:ext cx="1885744" cy="9297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1EF77E-E17F-4917-A06A-BCCFAE10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59" y="4981840"/>
            <a:ext cx="939586" cy="11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462141"/>
            <a:ext cx="5386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NO UNSOLICITED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1891933"/>
            <a:ext cx="3885009" cy="476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4179094" y="4265207"/>
            <a:ext cx="5386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29563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8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72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31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4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TERRACE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0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57075-F0D8-48A0-B1BA-F5A0CDF6785E}"/>
              </a:ext>
            </a:extLst>
          </p:cNvPr>
          <p:cNvSpPr/>
          <p:nvPr/>
        </p:nvSpPr>
        <p:spPr>
          <a:xfrm>
            <a:off x="204282" y="200739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FAFA0F-90B6-427D-8005-779001F98BBC}"/>
              </a:ext>
            </a:extLst>
          </p:cNvPr>
          <p:cNvSpPr/>
          <p:nvPr/>
        </p:nvSpPr>
        <p:spPr>
          <a:xfrm>
            <a:off x="959101" y="2002155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BB50CD-A672-4FE3-A7C9-0D95711A7BAD}"/>
              </a:ext>
            </a:extLst>
          </p:cNvPr>
          <p:cNvSpPr/>
          <p:nvPr/>
        </p:nvSpPr>
        <p:spPr>
          <a:xfrm rot="10800000">
            <a:off x="2886234" y="1987313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B8FF1-13B1-4B2F-8313-45BB0860272A}"/>
              </a:ext>
            </a:extLst>
          </p:cNvPr>
          <p:cNvSpPr/>
          <p:nvPr/>
        </p:nvSpPr>
        <p:spPr>
          <a:xfrm>
            <a:off x="534600" y="5649687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C289B-B1CD-4F10-A5EC-B366B9387386}"/>
              </a:ext>
            </a:extLst>
          </p:cNvPr>
          <p:cNvSpPr/>
          <p:nvPr/>
        </p:nvSpPr>
        <p:spPr>
          <a:xfrm>
            <a:off x="648900" y="4789716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B0840-037F-45D6-9159-651DA02858DB}"/>
              </a:ext>
            </a:extLst>
          </p:cNvPr>
          <p:cNvSpPr txBox="1"/>
          <p:nvPr/>
        </p:nvSpPr>
        <p:spPr>
          <a:xfrm flipH="1">
            <a:off x="638014" y="4661224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1F5DF-1E41-4634-80CD-EEC75396246D}"/>
              </a:ext>
            </a:extLst>
          </p:cNvPr>
          <p:cNvSpPr txBox="1"/>
          <p:nvPr/>
        </p:nvSpPr>
        <p:spPr>
          <a:xfrm>
            <a:off x="1099457" y="4789715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1B260-2E1B-4B4A-A555-D6826A5A448B}"/>
              </a:ext>
            </a:extLst>
          </p:cNvPr>
          <p:cNvSpPr txBox="1"/>
          <p:nvPr/>
        </p:nvSpPr>
        <p:spPr>
          <a:xfrm>
            <a:off x="707573" y="413659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UPSTAIRS Level - 2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7FA3C-1713-4F63-8E93-6042454929C1}"/>
              </a:ext>
            </a:extLst>
          </p:cNvPr>
          <p:cNvSpPr/>
          <p:nvPr/>
        </p:nvSpPr>
        <p:spPr>
          <a:xfrm>
            <a:off x="5168167" y="200735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FB263B-A871-4935-AD5E-81DF37355FE2}"/>
              </a:ext>
            </a:extLst>
          </p:cNvPr>
          <p:cNvSpPr/>
          <p:nvPr/>
        </p:nvSpPr>
        <p:spPr>
          <a:xfrm>
            <a:off x="6608787" y="2002151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E706076-53E3-457F-9C26-255B993D08EA}"/>
              </a:ext>
            </a:extLst>
          </p:cNvPr>
          <p:cNvSpPr/>
          <p:nvPr/>
        </p:nvSpPr>
        <p:spPr>
          <a:xfrm rot="7784270">
            <a:off x="7424379" y="385087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336817-B08B-4963-A2AB-F962715AC97E}"/>
              </a:ext>
            </a:extLst>
          </p:cNvPr>
          <p:cNvSpPr/>
          <p:nvPr/>
        </p:nvSpPr>
        <p:spPr>
          <a:xfrm>
            <a:off x="5498485" y="5649683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EF780-3D9A-4B2C-BFC6-E8F1BBF20290}"/>
              </a:ext>
            </a:extLst>
          </p:cNvPr>
          <p:cNvSpPr/>
          <p:nvPr/>
        </p:nvSpPr>
        <p:spPr>
          <a:xfrm>
            <a:off x="5612785" y="4789712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44EED-21E0-40FF-A5BB-7B33676A9388}"/>
              </a:ext>
            </a:extLst>
          </p:cNvPr>
          <p:cNvSpPr txBox="1"/>
          <p:nvPr/>
        </p:nvSpPr>
        <p:spPr>
          <a:xfrm flipH="1">
            <a:off x="5601899" y="4661220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EC41B-68EE-4CC2-8355-55E71A086A45}"/>
              </a:ext>
            </a:extLst>
          </p:cNvPr>
          <p:cNvSpPr txBox="1"/>
          <p:nvPr/>
        </p:nvSpPr>
        <p:spPr>
          <a:xfrm>
            <a:off x="6063342" y="4789711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1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2664FD-C1F1-4F81-835B-762BFED5B22E}"/>
              </a:ext>
            </a:extLst>
          </p:cNvPr>
          <p:cNvSpPr/>
          <p:nvPr/>
        </p:nvSpPr>
        <p:spPr>
          <a:xfrm>
            <a:off x="7620" y="10888"/>
            <a:ext cx="4654079" cy="2356568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CA057-DCAD-4BDF-9DCC-3A74A67305EF}"/>
              </a:ext>
            </a:extLst>
          </p:cNvPr>
          <p:cNvSpPr txBox="1"/>
          <p:nvPr/>
        </p:nvSpPr>
        <p:spPr>
          <a:xfrm>
            <a:off x="15240" y="1859280"/>
            <a:ext cx="4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LETTER BOX    ||    SUGGESTION BOX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7B4AA0-F355-4FCD-BE8A-1D6160C8D205}"/>
              </a:ext>
            </a:extLst>
          </p:cNvPr>
          <p:cNvSpPr/>
          <p:nvPr/>
        </p:nvSpPr>
        <p:spPr>
          <a:xfrm>
            <a:off x="7621" y="2728413"/>
            <a:ext cx="4654078" cy="1906906"/>
          </a:xfrm>
          <a:prstGeom prst="roundRect">
            <a:avLst>
              <a:gd name="adj" fmla="val 979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F36B0047-5CDE-45EA-8082-AC9054CBE0E1}"/>
              </a:ext>
            </a:extLst>
          </p:cNvPr>
          <p:cNvSpPr/>
          <p:nvPr/>
        </p:nvSpPr>
        <p:spPr>
          <a:xfrm>
            <a:off x="458808" y="305146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BBBF9-696D-468C-9BFF-082FAE0BE4E9}"/>
              </a:ext>
            </a:extLst>
          </p:cNvPr>
          <p:cNvSpPr txBox="1"/>
          <p:nvPr/>
        </p:nvSpPr>
        <p:spPr>
          <a:xfrm>
            <a:off x="899078" y="3103609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rati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hakraborty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AE1C9C-513D-4648-9AC9-FBB6AC55D0B8}"/>
              </a:ext>
            </a:extLst>
          </p:cNvPr>
          <p:cNvSpPr/>
          <p:nvPr/>
        </p:nvSpPr>
        <p:spPr>
          <a:xfrm rot="13533865" flipH="1">
            <a:off x="1623068" y="308137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D9427EEF-CBA6-490A-8DCB-3076F4145808}"/>
              </a:ext>
            </a:extLst>
          </p:cNvPr>
          <p:cNvSpPr/>
          <p:nvPr/>
        </p:nvSpPr>
        <p:spPr>
          <a:xfrm>
            <a:off x="458808" y="372964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1D129-A1CB-4050-9183-F94A9C069588}"/>
              </a:ext>
            </a:extLst>
          </p:cNvPr>
          <p:cNvSpPr txBox="1"/>
          <p:nvPr/>
        </p:nvSpPr>
        <p:spPr>
          <a:xfrm>
            <a:off x="899078" y="3781657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nirban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hakrabarty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7AE7CA-9047-41BB-BFB1-02BBC032F2B8}"/>
              </a:ext>
            </a:extLst>
          </p:cNvPr>
          <p:cNvSpPr/>
          <p:nvPr/>
        </p:nvSpPr>
        <p:spPr>
          <a:xfrm rot="13533865" flipH="1">
            <a:off x="2065028" y="375955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o smoking PNG transparent image download, size: 2400x2400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35" y="1337513"/>
            <a:ext cx="4522730" cy="45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14074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 SMOKING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942539"/>
            <a:ext cx="966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SMOKE FREE RULES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9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- 1</a:t>
            </a:r>
          </a:p>
        </p:txBody>
      </p:sp>
    </p:spTree>
    <p:extLst>
      <p:ext uri="{BB962C8B-B14F-4D97-AF65-F5344CB8AC3E}">
        <p14:creationId xmlns:p14="http://schemas.microsoft.com/office/powerpoint/2010/main" val="332205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27925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</a:t>
            </a:r>
          </a:p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CHEWING TOBACCO</a:t>
            </a:r>
          </a:p>
          <a:p>
            <a:pPr algn="ctr"/>
            <a:endParaRPr lang="en-US" sz="88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NO BETEL, BETEL-NUT, CHEWING GUM POLICY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1034754" y="2968248"/>
            <a:ext cx="87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" y="2593540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5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4" y="1986559"/>
            <a:ext cx="666758" cy="1661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474131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474131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791161"/>
            <a:ext cx="799740" cy="39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2610818"/>
            <a:ext cx="799740" cy="394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3227" y="1979676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0779" y="2616913"/>
            <a:ext cx="799740" cy="394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6" y="163855"/>
            <a:ext cx="666758" cy="1661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0179" y="156972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7731" y="794209"/>
            <a:ext cx="799740" cy="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6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-9" y="202784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C00CC"/>
                </a:solidFill>
                <a:latin typeface="Oxygen" panose="02000503000000000000" pitchFamily="2" charset="0"/>
              </a:rPr>
              <a:t>DO NOT FLUSH SANITARY WASTE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1" y="3428989"/>
            <a:ext cx="18" cy="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6" y="3581397"/>
            <a:ext cx="7" cy="6"/>
          </a:xfrm>
          <a:prstGeom prst="rect">
            <a:avLst/>
          </a:prstGeom>
        </p:spPr>
      </p:pic>
      <p:pic>
        <p:nvPicPr>
          <p:cNvPr id="2052" name="Picture 4" descr="Trash Logo Vector Art, Icons, and Graphics f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2" y="3359333"/>
            <a:ext cx="2718395" cy="27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2673" y="2774926"/>
            <a:ext cx="1068602" cy="116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61148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C00CC"/>
                </a:solidFill>
                <a:latin typeface="Oxygen" panose="02000503000000000000" pitchFamily="2" charset="0"/>
              </a:rPr>
              <a:t>PLEASE USE THE BIN</a:t>
            </a:r>
          </a:p>
        </p:txBody>
      </p:sp>
    </p:spTree>
    <p:extLst>
      <p:ext uri="{BB962C8B-B14F-4D97-AF65-F5344CB8AC3E}">
        <p14:creationId xmlns:p14="http://schemas.microsoft.com/office/powerpoint/2010/main" val="259189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1026" name="Picture 2" descr="No Phones Allowed PNG Transparent Images Free Download | Vector Files | 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2" y="1884141"/>
            <a:ext cx="4149090" cy="41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22" y="11406"/>
            <a:ext cx="9900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No Mobile Phones</a:t>
            </a:r>
          </a:p>
          <a:p>
            <a:pPr algn="ctr"/>
            <a:r>
              <a:rPr lang="en-US" sz="40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1539" y="1971398"/>
            <a:ext cx="463816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Teachers &amp; students </a:t>
            </a:r>
            <a:r>
              <a:rPr lang="en-US" sz="3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must stow away </a:t>
            </a:r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devices in silent mode</a:t>
            </a:r>
          </a:p>
          <a:p>
            <a:pPr algn="just"/>
            <a:endParaRPr lang="en-US" sz="1100" b="1" cap="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just"/>
            <a:r>
              <a:rPr lang="en-US" sz="2400" b="1" cap="all" dirty="0">
                <a:latin typeface="Oxygen" panose="02000503000000000000" pitchFamily="2" charset="0"/>
              </a:rPr>
              <a:t>Emergency Usage Allowed </a:t>
            </a:r>
            <a:r>
              <a:rPr lang="en-US" sz="2800" b="1" cap="all" dirty="0">
                <a:latin typeface="Oxygen" panose="02000503000000000000" pitchFamily="2" charset="0"/>
              </a:rPr>
              <a:t>only after permission </a:t>
            </a:r>
            <a:r>
              <a:rPr lang="en-US" sz="2400" b="1" cap="all" dirty="0">
                <a:latin typeface="Oxygen" panose="02000503000000000000" pitchFamily="2" charset="0"/>
              </a:rPr>
              <a:t>from Anodiam office</a:t>
            </a:r>
          </a:p>
          <a:p>
            <a:pPr algn="just"/>
            <a:endParaRPr lang="en-US" sz="1100" b="1" cap="all" dirty="0">
              <a:latin typeface="Oxygen" panose="02000503000000000000" pitchFamily="2" charset="0"/>
            </a:endParaRPr>
          </a:p>
          <a:p>
            <a:pPr algn="just"/>
            <a:r>
              <a:rPr lang="en-US" sz="1700" b="1" cap="all" dirty="0">
                <a:latin typeface="Oxygen" panose="02000503000000000000" pitchFamily="2" charset="0"/>
              </a:rPr>
              <a:t>Corporate  permit-holders  excepted for official usage only </a:t>
            </a:r>
          </a:p>
          <a:p>
            <a:pPr algn="just"/>
            <a:r>
              <a:rPr lang="en-US" sz="3050" b="1" cap="all" dirty="0">
                <a:latin typeface="Oxygen" panose="02000503000000000000" pitchFamily="2" charset="0"/>
              </a:rPr>
              <a:t>No recreational use</a:t>
            </a:r>
          </a:p>
        </p:txBody>
      </p:sp>
      <p:pic>
        <p:nvPicPr>
          <p:cNvPr id="12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4" y="6122691"/>
            <a:ext cx="687495" cy="6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55806" y="6137446"/>
            <a:ext cx="7237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rgbClr val="A300D0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3212977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4CCA5-F880-8726-B784-C1D611678423}"/>
              </a:ext>
            </a:extLst>
          </p:cNvPr>
          <p:cNvSpPr txBox="1"/>
          <p:nvPr/>
        </p:nvSpPr>
        <p:spPr>
          <a:xfrm>
            <a:off x="0" y="276052"/>
            <a:ext cx="990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Zero Tolerance for Threats and Disruptive Behavior!</a:t>
            </a:r>
          </a:p>
          <a:p>
            <a:pPr algn="ctr"/>
            <a:endParaRPr lang="en-US" sz="3200" b="1" cap="small" dirty="0">
              <a:latin typeface="Oxygen" panose="02000503000000000000" pitchFamily="2" charset="0"/>
            </a:endParaRP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You Deserve Good!</a:t>
            </a: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We Deserve Good!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A7A23-7CE1-90A3-F97A-665137C0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5" name="Picture 12" descr="Ashok Stambh, ashoka stambh HD wallpaper | Pxfuel">
            <a:extLst>
              <a:ext uri="{FF2B5EF4-FFF2-40B4-BE49-F238E27FC236}">
                <a16:creationId xmlns:a16="http://schemas.microsoft.com/office/drawing/2014/main" id="{5A920CF5-BB2B-6D0C-4D0E-3CCD5852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01944-ECD7-F932-12AB-D19FD9FDEC81}"/>
              </a:ext>
            </a:extLst>
          </p:cNvPr>
          <p:cNvSpPr txBox="1"/>
          <p:nvPr/>
        </p:nvSpPr>
        <p:spPr>
          <a:xfrm>
            <a:off x="1153551" y="5490911"/>
            <a:ext cx="728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Oxygen" panose="02000503000000000000" pitchFamily="2" charset="0"/>
              </a:defRPr>
            </a:lvl1pPr>
          </a:lstStyle>
          <a:p>
            <a:r>
              <a:rPr lang="fr-FR" sz="2400" b="1" cap="small" dirty="0"/>
              <a:t>All Violent and </a:t>
            </a:r>
            <a:r>
              <a:rPr lang="fr-FR" sz="2400" b="1" cap="small" dirty="0" err="1"/>
              <a:t>Threatful</a:t>
            </a:r>
            <a:r>
              <a:rPr lang="fr-FR" sz="2400" b="1" cap="small" dirty="0"/>
              <a:t> Actions and Beauvoir Will Be </a:t>
            </a:r>
            <a:r>
              <a:rPr lang="fr-FR" sz="2400" b="1" cap="small" dirty="0" err="1"/>
              <a:t>Reported</a:t>
            </a:r>
            <a:r>
              <a:rPr lang="fr-FR" sz="2400" b="1" cap="small" dirty="0"/>
              <a:t> to Police Under Section 504 of Indian Penal Code, 1860</a:t>
            </a:r>
            <a:endParaRPr lang="en-US" sz="2400" b="1" cap="small" dirty="0"/>
          </a:p>
        </p:txBody>
      </p:sp>
    </p:spTree>
    <p:extLst>
      <p:ext uri="{BB962C8B-B14F-4D97-AF65-F5344CB8AC3E}">
        <p14:creationId xmlns:p14="http://schemas.microsoft.com/office/powerpoint/2010/main" val="971171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5B301-B44D-2506-C8AE-46D43CDBC801}"/>
              </a:ext>
            </a:extLst>
          </p:cNvPr>
          <p:cNvSpPr txBox="1"/>
          <p:nvPr/>
        </p:nvSpPr>
        <p:spPr>
          <a:xfrm>
            <a:off x="0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1026" name="Picture 2" descr="Red Phone Icon transparent PNG - StickPNG">
            <a:extLst>
              <a:ext uri="{FF2B5EF4-FFF2-40B4-BE49-F238E27FC236}">
                <a16:creationId xmlns:a16="http://schemas.microsoft.com/office/drawing/2014/main" id="{B10D6FC0-09DB-3A3B-8251-E631070A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-78118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D70C5-6910-FE0F-F6BB-5A4FCA51BF61}"/>
              </a:ext>
            </a:extLst>
          </p:cNvPr>
          <p:cNvSpPr txBox="1"/>
          <p:nvPr/>
        </p:nvSpPr>
        <p:spPr>
          <a:xfrm>
            <a:off x="95543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1454E-E71C-4407-9D06-F53FDE90F940}"/>
              </a:ext>
            </a:extLst>
          </p:cNvPr>
          <p:cNvSpPr txBox="1"/>
          <p:nvPr/>
        </p:nvSpPr>
        <p:spPr>
          <a:xfrm>
            <a:off x="1171579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5B019-A592-DF31-7126-EDB0D690E8F0}"/>
              </a:ext>
            </a:extLst>
          </p:cNvPr>
          <p:cNvSpPr txBox="1"/>
          <p:nvPr/>
        </p:nvSpPr>
        <p:spPr>
          <a:xfrm>
            <a:off x="4889695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24" name="Picture 2" descr="Red Phone Icon transparent PNG - StickPNG">
            <a:extLst>
              <a:ext uri="{FF2B5EF4-FFF2-40B4-BE49-F238E27FC236}">
                <a16:creationId xmlns:a16="http://schemas.microsoft.com/office/drawing/2014/main" id="{025D7309-E28F-BD86-DF1C-3A9319EB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4811577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15B97A-DEDB-FEA6-62FA-786CB2F9D218}"/>
              </a:ext>
            </a:extLst>
          </p:cNvPr>
          <p:cNvSpPr txBox="1"/>
          <p:nvPr/>
        </p:nvSpPr>
        <p:spPr>
          <a:xfrm>
            <a:off x="4985238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BA57B-9D23-9494-3038-55FE3E4DF0EF}"/>
              </a:ext>
            </a:extLst>
          </p:cNvPr>
          <p:cNvSpPr txBox="1"/>
          <p:nvPr/>
        </p:nvSpPr>
        <p:spPr>
          <a:xfrm>
            <a:off x="6061274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</p:spTree>
    <p:extLst>
      <p:ext uri="{BB962C8B-B14F-4D97-AF65-F5344CB8AC3E}">
        <p14:creationId xmlns:p14="http://schemas.microsoft.com/office/powerpoint/2010/main" val="1727060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0+ Jump Queue Illustrations, Royalty-Free Vector Graphics &amp; Clip Art -  iStock | Cut queue, No queue">
            <a:extLst>
              <a:ext uri="{FF2B5EF4-FFF2-40B4-BE49-F238E27FC236}">
                <a16:creationId xmlns:a16="http://schemas.microsoft.com/office/drawing/2014/main" id="{0BFB5ABA-6989-5267-BF22-A0C60E33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329" y="1758680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 AT A TIME PLEASE Poster | JUJU | Keep Calm-o-Matic">
            <a:extLst>
              <a:ext uri="{FF2B5EF4-FFF2-40B4-BE49-F238E27FC236}">
                <a16:creationId xmlns:a16="http://schemas.microsoft.com/office/drawing/2014/main" id="{261A3BA3-C1CA-F35E-16F5-EBA3863C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85" y="1758681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307462-4A18-1FF8-4E03-EB90F9997A32}"/>
              </a:ext>
            </a:extLst>
          </p:cNvPr>
          <p:cNvCxnSpPr>
            <a:cxnSpLocks/>
          </p:cNvCxnSpPr>
          <p:nvPr/>
        </p:nvCxnSpPr>
        <p:spPr>
          <a:xfrm>
            <a:off x="3921398" y="1903533"/>
            <a:ext cx="2099760" cy="176022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90E1D1-7D47-9D4A-1887-4D58D379669F}"/>
              </a:ext>
            </a:extLst>
          </p:cNvPr>
          <p:cNvCxnSpPr>
            <a:cxnSpLocks/>
          </p:cNvCxnSpPr>
          <p:nvPr/>
        </p:nvCxnSpPr>
        <p:spPr>
          <a:xfrm flipV="1">
            <a:off x="3889386" y="1902126"/>
            <a:ext cx="2127227" cy="179117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505958-35CA-05D3-8DB4-5B2B803FC49A}"/>
              </a:ext>
            </a:extLst>
          </p:cNvPr>
          <p:cNvSpPr txBox="1"/>
          <p:nvPr/>
        </p:nvSpPr>
        <p:spPr>
          <a:xfrm>
            <a:off x="3601828" y="3696575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336B3-1FB1-85E4-CC83-70FA41055794}"/>
              </a:ext>
            </a:extLst>
          </p:cNvPr>
          <p:cNvSpPr txBox="1"/>
          <p:nvPr/>
        </p:nvSpPr>
        <p:spPr>
          <a:xfrm>
            <a:off x="3569006" y="3663753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 Queue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B04F7E-A6CA-501D-B60D-6A3559AB5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896" y="6267145"/>
            <a:ext cx="1287988" cy="590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54EF1-61F9-5EDB-E1D7-2F0ECA208739}"/>
              </a:ext>
            </a:extLst>
          </p:cNvPr>
          <p:cNvSpPr txBox="1"/>
          <p:nvPr/>
        </p:nvSpPr>
        <p:spPr>
          <a:xfrm>
            <a:off x="0" y="443986"/>
            <a:ext cx="990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Serious Educational Institution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FA21D-0239-98D8-4019-214B1D494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42" y="1758680"/>
            <a:ext cx="2827374" cy="3391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2A310-4911-3ACA-3779-53923B3BAFB0}"/>
              </a:ext>
            </a:extLst>
          </p:cNvPr>
          <p:cNvSpPr/>
          <p:nvPr/>
        </p:nvSpPr>
        <p:spPr>
          <a:xfrm>
            <a:off x="190116" y="5497366"/>
            <a:ext cx="952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10913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Our galaxy's supermassive black hole may be spewing matter right at us |  New Scientist">
            <a:extLst>
              <a:ext uri="{FF2B5EF4-FFF2-40B4-BE49-F238E27FC236}">
                <a16:creationId xmlns:a16="http://schemas.microsoft.com/office/drawing/2014/main" id="{7B71FB32-7131-472B-9858-C2233F31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24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Sagittarius</a:t>
            </a:r>
            <a:r>
              <a:rPr lang="en-AU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A*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40991"/>
            <a:ext cx="1763897" cy="910356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22376" y="2074460"/>
            <a:ext cx="45895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supermassive black hole at the center of our Milky Way galaxy!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https://en.wikipedia.org/wiki/Sagittarius_A*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9D60C-5F0E-4299-A311-4F40DF394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4" y="5008728"/>
            <a:ext cx="1371751" cy="14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5"/>
            <a:ext cx="3706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3CAA"/>
                </a:solidFill>
                <a:latin typeface="Oxygen" panose="02000503000000000000" pitchFamily="2" charset="0"/>
              </a:rPr>
              <a:t>MEN</a:t>
            </a:r>
            <a:endParaRPr lang="en-AU" sz="8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1266472" y="1588463"/>
            <a:ext cx="1505860" cy="3571890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0073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72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491319" y="1474296"/>
            <a:ext cx="90509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  <a:endParaRPr lang="en-US" sz="400" b="1" dirty="0">
              <a:latin typeface="Oxygen" panose="02000503000000000000" pitchFamily="2" charset="0"/>
            </a:endParaRP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8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48EA563-2FF0-490B-A193-C4BE7D7C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75459">
            <a:off x="1176439" y="742581"/>
            <a:ext cx="1573164" cy="12891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8"/>
            <a:ext cx="3706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3CAA"/>
                </a:solidFill>
                <a:latin typeface="Oxygen" panose="02000503000000000000" pitchFamily="2" charset="0"/>
              </a:rPr>
              <a:t>PANTRY</a:t>
            </a:r>
            <a:endParaRPr lang="en-AU" sz="6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E4516F-1921-4CC9-80EB-086ECD8F830D}"/>
              </a:ext>
            </a:extLst>
          </p:cNvPr>
          <p:cNvSpPr/>
          <p:nvPr/>
        </p:nvSpPr>
        <p:spPr>
          <a:xfrm>
            <a:off x="504842" y="2187306"/>
            <a:ext cx="2916362" cy="2736150"/>
          </a:xfrm>
          <a:custGeom>
            <a:avLst/>
            <a:gdLst>
              <a:gd name="connsiteX0" fmla="*/ 0 w 4777450"/>
              <a:gd name="connsiteY0" fmla="*/ 2841522 h 3641815"/>
              <a:gd name="connsiteX1" fmla="*/ 4777450 w 4777450"/>
              <a:gd name="connsiteY1" fmla="*/ 2841522 h 3641815"/>
              <a:gd name="connsiteX2" fmla="*/ 4722393 w 4777450"/>
              <a:gd name="connsiteY2" fmla="*/ 3018887 h 3641815"/>
              <a:gd name="connsiteX3" fmla="*/ 3782613 w 4777450"/>
              <a:gd name="connsiteY3" fmla="*/ 3641815 h 3641815"/>
              <a:gd name="connsiteX4" fmla="*/ 994837 w 4777450"/>
              <a:gd name="connsiteY4" fmla="*/ 3641815 h 3641815"/>
              <a:gd name="connsiteX5" fmla="*/ 55058 w 4777450"/>
              <a:gd name="connsiteY5" fmla="*/ 3018887 h 3641815"/>
              <a:gd name="connsiteX6" fmla="*/ 933551 w 4777450"/>
              <a:gd name="connsiteY6" fmla="*/ 0 h 3641815"/>
              <a:gd name="connsiteX7" fmla="*/ 3843899 w 4777450"/>
              <a:gd name="connsiteY7" fmla="*/ 0 h 3641815"/>
              <a:gd name="connsiteX8" fmla="*/ 3843899 w 4777450"/>
              <a:gd name="connsiteY8" fmla="*/ 2106651 h 3641815"/>
              <a:gd name="connsiteX9" fmla="*/ 3212266 w 4777450"/>
              <a:gd name="connsiteY9" fmla="*/ 2738284 h 3641815"/>
              <a:gd name="connsiteX10" fmla="*/ 1565184 w 4777450"/>
              <a:gd name="connsiteY10" fmla="*/ 2738284 h 3641815"/>
              <a:gd name="connsiteX11" fmla="*/ 933551 w 4777450"/>
              <a:gd name="connsiteY11" fmla="*/ 2106651 h 364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7450" h="3641815">
                <a:moveTo>
                  <a:pt x="0" y="2841522"/>
                </a:moveTo>
                <a:lnTo>
                  <a:pt x="4777450" y="2841522"/>
                </a:lnTo>
                <a:lnTo>
                  <a:pt x="4722393" y="3018887"/>
                </a:lnTo>
                <a:cubicBezTo>
                  <a:pt x="4567559" y="3384956"/>
                  <a:pt x="4205082" y="3641815"/>
                  <a:pt x="3782613" y="3641815"/>
                </a:cubicBezTo>
                <a:lnTo>
                  <a:pt x="994837" y="3641815"/>
                </a:lnTo>
                <a:cubicBezTo>
                  <a:pt x="572368" y="3641815"/>
                  <a:pt x="209892" y="3384956"/>
                  <a:pt x="55058" y="3018887"/>
                </a:cubicBezTo>
                <a:close/>
                <a:moveTo>
                  <a:pt x="933551" y="0"/>
                </a:moveTo>
                <a:lnTo>
                  <a:pt x="3843899" y="0"/>
                </a:lnTo>
                <a:lnTo>
                  <a:pt x="3843899" y="2106651"/>
                </a:lnTo>
                <a:cubicBezTo>
                  <a:pt x="3843899" y="2455492"/>
                  <a:pt x="3561107" y="2738284"/>
                  <a:pt x="3212266" y="2738284"/>
                </a:cubicBezTo>
                <a:lnTo>
                  <a:pt x="1565184" y="2738284"/>
                </a:lnTo>
                <a:cubicBezTo>
                  <a:pt x="1216343" y="2738284"/>
                  <a:pt x="933551" y="2455492"/>
                  <a:pt x="933551" y="2106651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55D992-6FB6-4384-99D6-257DF27C26F6}"/>
              </a:ext>
            </a:extLst>
          </p:cNvPr>
          <p:cNvSpPr/>
          <p:nvPr/>
        </p:nvSpPr>
        <p:spPr>
          <a:xfrm>
            <a:off x="2747217" y="2514061"/>
            <a:ext cx="769159" cy="1041323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6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332205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220391" y="1770469"/>
            <a:ext cx="93214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CLEAN AFTER YOURSELF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3600" b="1" dirty="0">
                <a:latin typeface="Oxygen" panose="02000503000000000000" pitchFamily="2" charset="0"/>
              </a:rPr>
              <a:t>WE AIN’T YOUR MOM</a:t>
            </a:r>
            <a:endParaRPr lang="en-US" sz="5400" b="1" dirty="0">
              <a:latin typeface="Oxygen" panose="02000503000000000000" pitchFamily="2" charset="0"/>
            </a:endParaRPr>
          </a:p>
        </p:txBody>
      </p:sp>
      <p:pic>
        <p:nvPicPr>
          <p:cNvPr id="3078" name="Picture 6" descr="Wink Emoji [Free Download IOS Emojis] | Emoji Island">
            <a:extLst>
              <a:ext uri="{FF2B5EF4-FFF2-40B4-BE49-F238E27FC236}">
                <a16:creationId xmlns:a16="http://schemas.microsoft.com/office/drawing/2014/main" id="{0D34ADC8-AF8E-462C-870E-2279F0BA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63" y="5340386"/>
            <a:ext cx="738477" cy="7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711</Words>
  <Application>Microsoft Office PowerPoint</Application>
  <PresentationFormat>A4 Paper (210x297 mm)</PresentationFormat>
  <Paragraphs>185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DELL</cp:lastModifiedBy>
  <cp:revision>93</cp:revision>
  <cp:lastPrinted>2023-05-13T14:58:21Z</cp:lastPrinted>
  <dcterms:created xsi:type="dcterms:W3CDTF">2023-05-12T17:05:50Z</dcterms:created>
  <dcterms:modified xsi:type="dcterms:W3CDTF">2023-08-07T11:32:19Z</dcterms:modified>
</cp:coreProperties>
</file>