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21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F067C-15E6-4EF0-8CC5-A48BB433BBDE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B3FBB-DC0F-2C60-C2E5-22EAC1BE33D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9" name="Picture 14" descr="Whatsapp Icon PNGs for Free Download">
            <a:extLst>
              <a:ext uri="{FF2B5EF4-FFF2-40B4-BE49-F238E27FC236}">
                <a16:creationId xmlns:a16="http://schemas.microsoft.com/office/drawing/2014/main" id="{90864241-D086-E70B-0756-01CA63BF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9C28B4-4C26-7E3E-3AC0-2FCE15D0CB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68754D08-7C19-2B88-9C12-49F52C90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0B441B03-B3CF-3C83-9688-DBD8A37CF276}"/>
              </a:ext>
            </a:extLst>
          </p:cNvPr>
          <p:cNvSpPr/>
          <p:nvPr/>
        </p:nvSpPr>
        <p:spPr>
          <a:xfrm rot="21243013">
            <a:off x="7320096" y="9473933"/>
            <a:ext cx="10815524" cy="5872272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827870-A163-6000-BB37-8CE42441B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8495095"/>
            <a:ext cx="8775366" cy="136116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5936" y="20810219"/>
            <a:ext cx="13463607" cy="560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4617" y="33749472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Finest Teachers, Study Mats, Mock Tests, Doubt Clearing, PTM, Counselling, Smart Classrooms, AC, CCTV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400+ Courses, Professional Courses are Project-Based, Certification-Oriented &amp; Job-Focused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C0DB2-B4C0-2633-07D1-4B43BAA8293A}"/>
              </a:ext>
            </a:extLst>
          </p:cNvPr>
          <p:cNvSpPr txBox="1"/>
          <p:nvPr/>
        </p:nvSpPr>
        <p:spPr>
          <a:xfrm>
            <a:off x="-61501" y="24363300"/>
            <a:ext cx="25681044" cy="904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</a:t>
            </a:r>
            <a:r>
              <a:rPr lang="en-US" sz="6600" b="1" cap="small">
                <a:solidFill>
                  <a:srgbClr val="C00000"/>
                </a:solidFill>
                <a:latin typeface="Oxygen" panose="02000503000000000000" pitchFamily="2" charset="0"/>
              </a:rPr>
              <a:t>, BBA, BCom, CA</a:t>
            </a: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2943605" y="6080286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03A4655-CF42-FFDB-DEAD-31C34A397D60}"/>
              </a:ext>
            </a:extLst>
          </p:cNvPr>
          <p:cNvSpPr/>
          <p:nvPr/>
        </p:nvSpPr>
        <p:spPr>
          <a:xfrm rot="21243013">
            <a:off x="7756438" y="9049687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7DC9-7001-ABB5-CEC5-641A9889A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81" y="9170408"/>
            <a:ext cx="10567652" cy="1367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2" y="13680601"/>
            <a:ext cx="9862786" cy="72093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65414" y="33772509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Project-based, Job-Focused, Certification Help, Smart Classrooms, AC, CCTV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9A645-03A9-EDD4-0179-DCC3EFC1B118}"/>
              </a:ext>
            </a:extLst>
          </p:cNvPr>
          <p:cNvSpPr txBox="1"/>
          <p:nvPr/>
        </p:nvSpPr>
        <p:spPr>
          <a:xfrm>
            <a:off x="1" y="24305370"/>
            <a:ext cx="25625100" cy="88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1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</a:t>
            </a:r>
            <a:r>
              <a:rPr lang="en-US" sz="4800" b="1" cap="small">
                <a:solidFill>
                  <a:srgbClr val="C00000"/>
                </a:solidFill>
                <a:latin typeface="Oxygen" panose="02000503000000000000" pitchFamily="2" charset="0"/>
              </a:rPr>
              <a:t>Cyber Security, Automation Testing</a:t>
            </a:r>
            <a:endParaRPr lang="en-US" sz="4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1340</TotalTime>
  <Words>274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163</cp:revision>
  <dcterms:created xsi:type="dcterms:W3CDTF">2023-07-28T06:55:57Z</dcterms:created>
  <dcterms:modified xsi:type="dcterms:W3CDTF">2023-08-14T17:17:34Z</dcterms:modified>
</cp:coreProperties>
</file>