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23422-3B08-6339-404A-A7A3485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A589-4A79-644F-5EF5-927C8FC6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826-F8EC-5FCB-38BD-104F9A98C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94983-77B9-B941-6341-697A4E0F8CB0}"/>
              </a:ext>
            </a:extLst>
          </p:cNvPr>
          <p:cNvSpPr txBox="1"/>
          <p:nvPr/>
        </p:nvSpPr>
        <p:spPr>
          <a:xfrm>
            <a:off x="7815993" y="6961939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35B4-0392-E7BF-7AA7-10FF4E37EC0E}"/>
              </a:ext>
            </a:extLst>
          </p:cNvPr>
          <p:cNvSpPr txBox="1"/>
          <p:nvPr/>
        </p:nvSpPr>
        <p:spPr>
          <a:xfrm>
            <a:off x="7136152" y="10906653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  <p:pic>
        <p:nvPicPr>
          <p:cNvPr id="11" name="Picture 14" descr="Whatsapp Icon PNGs for Free Download">
            <a:extLst>
              <a:ext uri="{FF2B5EF4-FFF2-40B4-BE49-F238E27FC236}">
                <a16:creationId xmlns:a16="http://schemas.microsoft.com/office/drawing/2014/main" id="{4A3A1513-50FA-1F90-06CD-E3AB17EE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287" y="9471385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FABBE-4798-D86B-C21A-5F0C0A85A86D}"/>
              </a:ext>
            </a:extLst>
          </p:cNvPr>
          <p:cNvSpPr/>
          <p:nvPr/>
        </p:nvSpPr>
        <p:spPr>
          <a:xfrm>
            <a:off x="8101323" y="8888032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4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C042AD0-DEA8-0589-A3C6-95DBD38B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11" y="944523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1A5ED9-A2A9-55E7-341F-250B33ACB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890914"/>
            <a:ext cx="10785155" cy="5238505"/>
          </a:xfrm>
          <a:prstGeom prst="rect">
            <a:avLst/>
          </a:prstGeom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DD6EA20-3DB1-CB1A-D88C-F00EE0266C58}"/>
              </a:ext>
            </a:extLst>
          </p:cNvPr>
          <p:cNvSpPr/>
          <p:nvPr/>
        </p:nvSpPr>
        <p:spPr>
          <a:xfrm rot="21243013">
            <a:off x="422832" y="807726"/>
            <a:ext cx="6624303" cy="7018632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641F-94F4-E5B5-7C9C-44503FA7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495095"/>
            <a:ext cx="8775366" cy="13611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FDA82-EEB4-D8F2-A3A0-E6949C2073DD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2D990B-26D3-DE87-ECA6-B3466AD2A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305" y="22050067"/>
            <a:ext cx="15897573" cy="24683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6B24A5-C15E-DBD7-FD55-3BC19BFCCB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88" y="18769481"/>
            <a:ext cx="12392025" cy="29813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25836F-0717-DCFE-6FC4-4B61938B0470}"/>
              </a:ext>
            </a:extLst>
          </p:cNvPr>
          <p:cNvSpPr txBox="1"/>
          <p:nvPr/>
        </p:nvSpPr>
        <p:spPr>
          <a:xfrm>
            <a:off x="11238" y="24754511"/>
            <a:ext cx="25681044" cy="1278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MBA, BBA, BCom, CA, CMA, CS, CFA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2D4EF-B682-D16A-4120-B1CFA12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6B21D-CB2F-F78D-D040-7273CBB9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F3DB8-E5BE-ACA5-173E-B1CAE665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8235F-5A58-2DB2-C2FD-09FBA1F3D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8B616-45E4-5052-A285-15AC250E474C}"/>
              </a:ext>
            </a:extLst>
          </p:cNvPr>
          <p:cNvSpPr txBox="1"/>
          <p:nvPr/>
        </p:nvSpPr>
        <p:spPr>
          <a:xfrm>
            <a:off x="6761747" y="6080286"/>
            <a:ext cx="121278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77169-AC56-AB43-9631-4BB21B19C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3" y="9170408"/>
            <a:ext cx="10567652" cy="13672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2CE77-D232-2641-0170-DCCCE4AB9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E3CB50-7EE3-90DE-E8F3-1EF01F3EC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74" y="13680601"/>
            <a:ext cx="9862786" cy="7209396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773C3C72-750B-A41C-5653-4148E8327FA3}"/>
              </a:ext>
            </a:extLst>
          </p:cNvPr>
          <p:cNvSpPr/>
          <p:nvPr/>
        </p:nvSpPr>
        <p:spPr>
          <a:xfrm rot="21243013">
            <a:off x="422832" y="807726"/>
            <a:ext cx="6624303" cy="7018632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7C8DC-1C5B-4395-6D2F-97D2F68D7A78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1E5AA9-8AAC-C721-0E51-B60CC1047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05" y="22050067"/>
            <a:ext cx="15897573" cy="2468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466E25-ABAC-A88D-2785-99F85391E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8088" y="18769481"/>
            <a:ext cx="12392025" cy="29813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9C24A8-5FCC-B9FE-BBC7-3DC61618FD24}"/>
              </a:ext>
            </a:extLst>
          </p:cNvPr>
          <p:cNvSpPr txBox="1"/>
          <p:nvPr/>
        </p:nvSpPr>
        <p:spPr>
          <a:xfrm>
            <a:off x="1" y="25171638"/>
            <a:ext cx="25625100" cy="1268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10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2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Security, </a:t>
            </a:r>
            <a:r>
              <a:rPr lang="en-US" sz="8000" b="1" cap="small">
                <a:solidFill>
                  <a:srgbClr val="C00000"/>
                </a:solidFill>
                <a:latin typeface="Oxygen" panose="02000503000000000000" pitchFamily="2" charset="0"/>
              </a:rPr>
              <a:t>Automation Test</a:t>
            </a:r>
            <a:endParaRPr lang="en-US" sz="8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72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4" name="Picture 14" descr="Whatsapp Icon PNGs for Free Download">
            <a:extLst>
              <a:ext uri="{FF2B5EF4-FFF2-40B4-BE49-F238E27FC236}">
                <a16:creationId xmlns:a16="http://schemas.microsoft.com/office/drawing/2014/main" id="{893C29BA-0F26-B18A-0274-83BB6557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728" y="915855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4C5877-5A01-5A9F-3EFE-3522D94D7E42}"/>
              </a:ext>
            </a:extLst>
          </p:cNvPr>
          <p:cNvSpPr/>
          <p:nvPr/>
        </p:nvSpPr>
        <p:spPr>
          <a:xfrm>
            <a:off x="8269764" y="857520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6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CB3A6E4-CFDC-07E1-082B-CB82F669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52" y="9132413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9CA3F8-9E08-2780-DB1C-78D3DA2E6DFC}"/>
              </a:ext>
            </a:extLst>
          </p:cNvPr>
          <p:cNvSpPr txBox="1"/>
          <p:nvPr/>
        </p:nvSpPr>
        <p:spPr>
          <a:xfrm>
            <a:off x="7136152" y="10353197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</p:spTree>
    <p:extLst>
      <p:ext uri="{BB962C8B-B14F-4D97-AF65-F5344CB8AC3E}">
        <p14:creationId xmlns:p14="http://schemas.microsoft.com/office/powerpoint/2010/main" val="37693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1450</TotalTime>
  <Words>168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150</cp:revision>
  <dcterms:created xsi:type="dcterms:W3CDTF">2023-07-28T06:55:57Z</dcterms:created>
  <dcterms:modified xsi:type="dcterms:W3CDTF">2023-08-14T17:10:35Z</dcterms:modified>
</cp:coreProperties>
</file>