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76" r:id="rId10"/>
    <p:sldId id="265" r:id="rId11"/>
    <p:sldId id="273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8760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784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62075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7452" y="332656"/>
            <a:ext cx="511172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anodiam.com/teacher/{userid}/createcourse</a:t>
            </a:r>
          </a:p>
        </p:txBody>
      </p:sp>
    </p:spTree>
    <p:extLst>
      <p:ext uri="{BB962C8B-B14F-4D97-AF65-F5344CB8AC3E}">
        <p14:creationId xmlns:p14="http://schemas.microsoft.com/office/powerpoint/2010/main" val="39307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224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121</cp:revision>
  <dcterms:created xsi:type="dcterms:W3CDTF">2020-08-10T22:46:31Z</dcterms:created>
  <dcterms:modified xsi:type="dcterms:W3CDTF">2020-11-17T10:03:27Z</dcterms:modified>
</cp:coreProperties>
</file>