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01" autoAdjust="0"/>
  </p:normalViewPr>
  <p:slideViewPr>
    <p:cSldViewPr snapToGrid="0">
      <p:cViewPr varScale="1">
        <p:scale>
          <a:sx n="58" d="100"/>
          <a:sy n="58" d="100"/>
        </p:scale>
        <p:origin x="2568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4DD48-56A0-4B4D-A41F-45145E2B25F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418AD-C6CF-4435-83C2-98AD00D4B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5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8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18AD-C6CF-4435-83C2-98AD00D4BAE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7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4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7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6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7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4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63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7CBB-5626-4F1A-8460-268C0F5172D8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512F5-BD65-45BF-ADC9-046F65FA35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History - VIII – XII</a:t>
            </a: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Geography - VIII – X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8C52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rgbClr val="FF8C52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36" y="375334"/>
            <a:ext cx="4016529" cy="40174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9736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JAY SIR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Subhamay Dey</a:t>
            </a:r>
            <a:r>
              <a:rPr lang="en-US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Accountancy &amp; Business Studies 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00130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xygen" panose="02000503000000000000" pitchFamily="2" charset="0"/>
              </a:rPr>
              <a:t>His diligent care helped Trisha score so well </a:t>
            </a:r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Trisha’s 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950" y="6881192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Visual Storyteller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Exp. &amp; Detail Oriented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1228" y="6889640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Caring Like Elder Brother</a:t>
            </a: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6645" y="4631175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Dipanwita</a:t>
            </a:r>
            <a:r>
              <a:rPr lang="en-US" sz="4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Biswas</a:t>
            </a:r>
          </a:p>
          <a:p>
            <a:pPr algn="ctr"/>
            <a:r>
              <a:rPr lang="en-US" sz="2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M.A. (English), B.Ed.</a:t>
            </a:r>
            <a:r>
              <a:rPr lang="en-US" sz="2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endParaRPr lang="en-US" sz="12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all" dirty="0" smtClean="0">
                <a:solidFill>
                  <a:srgbClr val="FF8C52"/>
                </a:solidFill>
                <a:latin typeface="Oxygen" panose="02000503000000000000" pitchFamily="2" charset="0"/>
              </a:rPr>
              <a:t>English - VIII</a:t>
            </a:r>
            <a:endParaRPr lang="en-US" sz="1100" b="1" cap="all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0950" y="6851696"/>
            <a:ext cx="3775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Motherly &amp; Empathetic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Innovative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1228" y="6860144"/>
            <a:ext cx="303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Diligent &amp; Adaptive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16 Yrs Experienced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702" y="8377106"/>
            <a:ext cx="628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8C52"/>
                </a:solidFill>
                <a:latin typeface="Oxygen" panose="02000503000000000000" pitchFamily="2" charset="0"/>
              </a:rPr>
              <a:t>Excellent teacher, I owe so much to this wonderful lady for my career!</a:t>
            </a:r>
          </a:p>
          <a:p>
            <a:r>
              <a:rPr lang="en-US" b="1" dirty="0">
                <a:solidFill>
                  <a:srgbClr val="FF8C52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</a:t>
            </a:r>
            <a:r>
              <a:rPr lang="en-US" sz="14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– Susanta Das, ex student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69" y="405079"/>
            <a:ext cx="3956882" cy="39544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3595" y="389644"/>
            <a:ext cx="4016529" cy="4017435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3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766645" y="4483690"/>
            <a:ext cx="5342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Sir</a:t>
            </a:r>
            <a:endParaRPr lang="en-US" sz="4400" b="1" cap="all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Avishek Adhikari</a:t>
            </a:r>
            <a:endParaRPr lang="en-US" sz="28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2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Maths &amp; Physics </a:t>
            </a:r>
            <a:r>
              <a:rPr lang="en-US" sz="2800" b="1" cap="small" dirty="0" smtClean="0">
                <a:solidFill>
                  <a:schemeClr val="bg1"/>
                </a:solidFill>
                <a:latin typeface="Oxygen" panose="02000503000000000000" pitchFamily="2" charset="0"/>
              </a:rPr>
              <a:t>- VIII – XII</a:t>
            </a:r>
            <a:endParaRPr lang="en-US" sz="11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8213193"/>
            <a:ext cx="65227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Neel depended on him so much to score !</a:t>
            </a:r>
            <a:endParaRPr lang="en-US" b="1" i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Neel’s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</a:t>
            </a:r>
          </a:p>
          <a:p>
            <a:endParaRPr lang="en-US" sz="3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Explains well, takes tests &amp; clears all doubts. Excellent!</a:t>
            </a:r>
          </a:p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– Emon Kalsa’s </a:t>
            </a:r>
            <a:r>
              <a:rPr lang="en-US" sz="1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mother 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004" y="6408797"/>
            <a:ext cx="3555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Cracked IIT, </a:t>
            </a: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SI PhD (Ongoing)</a:t>
            </a:r>
            <a:endParaRPr lang="en-US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8 Yrs Exp</a:t>
            </a: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. &amp; </a:t>
            </a: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Detail </a:t>
            </a: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Oriented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Lots of Successful Students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>
                            <a:solidFill>
                              <a:schemeClr val="bg1"/>
                            </a:solidFill>
                            <a:latin typeface="Oxygen" panose="02000503000000000000" pitchFamily="2" charset="0"/>
                          </a:rPr>
                        </m:ctrlPr>
                      </m:fPr>
                      <m:num>
                        <m:r>
                          <a:rPr lang="en-AU" b="0">
                            <a:solidFill>
                              <a:schemeClr val="bg1"/>
                            </a:solidFill>
                            <a:latin typeface="Oxygen" panose="02000503000000000000" pitchFamily="2" charset="0"/>
                          </a:rPr>
                          <m:t>100</m:t>
                        </m:r>
                      </m:num>
                      <m:den>
                        <m:r>
                          <a:rPr lang="en-AU" b="0">
                            <a:solidFill>
                              <a:schemeClr val="bg1"/>
                            </a:solidFill>
                            <a:latin typeface="Oxygen" panose="02000503000000000000" pitchFamily="2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in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Maths in HS &amp; 10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th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  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B.Sc. Math CU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M.Sc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. Math CU 1</a:t>
                </a:r>
                <a:r>
                  <a:rPr lang="en-US" sz="1600" b="1" baseline="30000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r>
                  <a:rPr lang="en-US" sz="1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Class 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1</a:t>
                </a:r>
                <a:r>
                  <a:rPr lang="en-US" sz="1600" b="1" baseline="30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st</a:t>
                </a:r>
                <a:endPara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83" y="6395734"/>
                <a:ext cx="3038790" cy="1677382"/>
              </a:xfrm>
              <a:prstGeom prst="rect">
                <a:avLst/>
              </a:prstGeom>
              <a:blipFill rotWithShape="0">
                <a:blip r:embed="rId3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44" y="414300"/>
            <a:ext cx="3946228" cy="39477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2794" y="375334"/>
            <a:ext cx="4016529" cy="4017435"/>
          </a:xfrm>
          <a:prstGeom prst="rect">
            <a:avLst/>
          </a:prstGeom>
          <a:gradFill>
            <a:gsLst>
              <a:gs pos="70000">
                <a:srgbClr val="FF8C52"/>
              </a:gs>
              <a:gs pos="62000">
                <a:srgbClr val="FF8C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7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223</Words>
  <Application>Microsoft Office PowerPoint</Application>
  <PresentationFormat>A4 Paper (210x297 mm)</PresentationFormat>
  <Paragraphs>54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2023-06-01T10:23:29Z</dcterms:created>
  <dcterms:modified xsi:type="dcterms:W3CDTF">2023-06-04T17:43:56Z</dcterms:modified>
</cp:coreProperties>
</file>