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84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C7C-82E5-4B84-9C6A-800DA7308ED4}" type="datetimeFigureOut">
              <a:rPr lang="en-AU" smtClean="0"/>
              <a:t>3/07/2023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46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C7C-82E5-4B84-9C6A-800DA7308ED4}" type="datetimeFigureOut">
              <a:rPr lang="en-AU" smtClean="0"/>
              <a:t>3/07/2023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586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C7C-82E5-4B84-9C6A-800DA7308ED4}" type="datetimeFigureOut">
              <a:rPr lang="en-AU" smtClean="0"/>
              <a:t>3/07/2023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345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C7C-82E5-4B84-9C6A-800DA7308ED4}" type="datetimeFigureOut">
              <a:rPr lang="en-AU" smtClean="0"/>
              <a:t>3/07/2023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154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C7C-82E5-4B84-9C6A-800DA7308ED4}" type="datetimeFigureOut">
              <a:rPr lang="en-AU" smtClean="0"/>
              <a:t>3/07/2023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53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C7C-82E5-4B84-9C6A-800DA7308ED4}" type="datetimeFigureOut">
              <a:rPr lang="en-AU" smtClean="0"/>
              <a:t>3/07/2023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105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C7C-82E5-4B84-9C6A-800DA7308ED4}" type="datetimeFigureOut">
              <a:rPr lang="en-AU" smtClean="0"/>
              <a:t>3/07/2023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707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C7C-82E5-4B84-9C6A-800DA7308ED4}" type="datetimeFigureOut">
              <a:rPr lang="en-AU" smtClean="0"/>
              <a:t>3/07/2023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1240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C7C-82E5-4B84-9C6A-800DA7308ED4}" type="datetimeFigureOut">
              <a:rPr lang="en-AU" smtClean="0"/>
              <a:t>3/07/2023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361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C7C-82E5-4B84-9C6A-800DA7308ED4}" type="datetimeFigureOut">
              <a:rPr lang="en-AU" smtClean="0"/>
              <a:t>3/07/2023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521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C7C-82E5-4B84-9C6A-800DA7308ED4}" type="datetimeFigureOut">
              <a:rPr lang="en-AU" smtClean="0"/>
              <a:t>3/07/2023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937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5CC7C-82E5-4B84-9C6A-800DA7308ED4}" type="datetimeFigureOut">
              <a:rPr lang="en-AU" smtClean="0"/>
              <a:t>3/07/2023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574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9691" y="0"/>
            <a:ext cx="6858000" cy="546267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002060">
                  <a:alpha val="53000"/>
                </a:srgbClr>
              </a:gs>
              <a:gs pos="40260">
                <a:srgbClr val="546A95">
                  <a:alpha val="0"/>
                </a:srgbClr>
              </a:gs>
              <a:gs pos="72000">
                <a:srgbClr val="002060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990" y="-420961"/>
            <a:ext cx="6884640" cy="103269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22762" y="1837905"/>
            <a:ext cx="1861469" cy="1132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81142" y="2083754"/>
            <a:ext cx="2725378" cy="16574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615" y="1836727"/>
            <a:ext cx="2236765" cy="12452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27" y="1881842"/>
            <a:ext cx="4358822" cy="24266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138" y="1744372"/>
            <a:ext cx="1379277" cy="21287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947" y="2405118"/>
            <a:ext cx="5218060" cy="36849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195155" y="2588994"/>
            <a:ext cx="4024895" cy="27685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423" y="3037054"/>
            <a:ext cx="3564005" cy="251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77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9</cp:revision>
  <dcterms:created xsi:type="dcterms:W3CDTF">2023-07-03T12:14:38Z</dcterms:created>
  <dcterms:modified xsi:type="dcterms:W3CDTF">2023-07-03T17:15:16Z</dcterms:modified>
</cp:coreProperties>
</file>