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CDB1-9ECA-405E-FE5B-EEA3A77C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7EEA-4FC7-1FC4-BE0A-7469962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8BAA-AA42-750A-3A77-29515B1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64FA-3D6B-2168-008C-A5B466F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723-70CF-BC4A-CC4B-55DC464A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22-94CF-EE55-EFD1-445D6DB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E47F-D377-123D-F117-7DA91859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648E-0F7B-F9F2-D511-7A1F2E9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861-04A0-FA76-6063-5BB4787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B31-FFA4-0120-FC06-6F027AE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993AF-A5E9-1D74-0BEE-865E452C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7822-AF83-6C67-7517-B764232A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18D4-B146-01DC-0CF1-D1153B9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44F4-095D-B980-B1A6-D5813581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2D8-1D4B-7E0E-A578-477D0E66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9058-27D9-EA0C-CBCA-E62712E6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F202-9E5E-65F1-3737-DE2224F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DE32-6795-AC2B-BD88-D3215AE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9BE7-6CC6-756B-14BB-2DAD8F3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ADC4-6298-9C64-4219-290BD54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7C70-B631-A3CB-1B6A-F5E4817B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2888-4BCF-5E7E-17D4-D7492D1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BEB5-E554-ED3D-086C-68788AA4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92C-27B9-2174-F062-264D8FF3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B9CC-6963-0AFC-C5B3-3737FCA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549F-FCD2-71B3-78AF-3486AA3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222-B7BF-B2EC-5DB0-F14884EC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938-B10F-98A2-12E9-499154C7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2F011-EE02-3678-1A66-C69023CC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B33A-69E2-A6BB-7EBF-10D3997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976C-0B81-888C-B221-FBC50FEA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4BB-56B9-BFE6-9F5C-E428698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B7DA-F064-5880-D647-657033C1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44C1-B8EE-D0C7-27A7-0DF5BCB0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26D36-CA1B-2656-FF8D-CAA8B944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391C8-A075-12B6-88A2-993BAAE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31CB-27F1-A31D-C196-04093ED7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DC8B-154F-778B-E6DB-2D35C0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197BA-426F-2C83-634A-5C06092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C91-D145-59D5-1C4F-D298427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5B303-F8EB-6E08-1DC9-F7CFD55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770B-C2FB-FA53-F1A1-D0B9452A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F5DE-2B40-FC8E-DD09-D301557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8B74-905F-A7B2-94C6-66BCADC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AD28-FFE5-BFC4-1113-908C3499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D166-A058-E7C0-2281-A10E5D8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B6D-6715-5198-3024-97D0505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8823-30E2-3693-6E25-160987A2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E8BF-C651-8C6B-56E8-BA100ABE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AE6F-9A61-BBF9-A941-25CC5BD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3E77-7E60-32F7-4A50-68BBABC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D6A2-FBF7-608C-EAAC-73BB500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63-3523-1749-35EC-2C7E327E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7B41-3733-686E-41B8-D093CBFE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1D10-16CD-9D2F-5882-95F90197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F77D-3F47-6B32-B508-17AE4A9D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E341-816E-F9FD-2C39-481D0CB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68FD-D7D8-35A8-028E-068D2B74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EE1DF-7B57-037B-7C69-2A925D6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9466-9051-5240-6841-C02EE46B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469-3D30-2FBB-067A-9A740B74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5E6-3C3C-456C-A53D-24F5660B486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730-B5CC-F1DB-E689-DD7984A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E34D-0A4F-2305-EDEA-4C421F03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.classplus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56" y="1047862"/>
            <a:ext cx="9804686" cy="47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build The Matrix | TechCrunch">
            <a:extLst>
              <a:ext uri="{FF2B5EF4-FFF2-40B4-BE49-F238E27FC236}">
                <a16:creationId xmlns:a16="http://schemas.microsoft.com/office/drawing/2014/main" id="{8819E50A-30C6-FC1A-1EE6-F7F5B656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79" y="1327477"/>
            <a:ext cx="4454443" cy="50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46A5C-54BA-87E9-2B4A-F4CDF6CD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5" y="1324366"/>
            <a:ext cx="4439270" cy="506800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is Future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017226C8-932A-456C-1AEA-7FA700EFE694}"/>
              </a:ext>
            </a:extLst>
          </p:cNvPr>
          <p:cNvSpPr/>
          <p:nvPr/>
        </p:nvSpPr>
        <p:spPr>
          <a:xfrm>
            <a:off x="5338446" y="1631710"/>
            <a:ext cx="1801825" cy="3862639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2769F-B965-450B-C8CD-7891925DB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7" y="2777917"/>
            <a:ext cx="1593681" cy="15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631366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Our Business Partner ClassPlus 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AE11F-AAE0-20C0-8E0D-297978F26AAD}"/>
              </a:ext>
            </a:extLst>
          </p:cNvPr>
          <p:cNvSpPr txBox="1"/>
          <p:nvPr/>
        </p:nvSpPr>
        <p:spPr>
          <a:xfrm>
            <a:off x="4959555" y="1753114"/>
            <a:ext cx="6083484" cy="294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C00000"/>
                </a:solidFill>
                <a:effectLst/>
                <a:latin typeface="Oxygen" panose="02000503000000000000" pitchFamily="2" charset="0"/>
              </a:rPr>
              <a:t>Classplus started in 2018 </a:t>
            </a:r>
          </a:p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C00000"/>
                </a:solidFill>
                <a:effectLst/>
                <a:latin typeface="Oxygen" panose="02000503000000000000" pitchFamily="2" charset="0"/>
              </a:rPr>
              <a:t>Classplus is a SaaS-based platform for offline coaching institutes, teachers and content creators to launch their online teaching business.</a:t>
            </a:r>
          </a:p>
          <a:p>
            <a:pPr>
              <a:lnSpc>
                <a:spcPct val="150000"/>
              </a:lnSpc>
            </a:pPr>
            <a:r>
              <a:rPr lang="en-IN" sz="1400" b="1" i="0" dirty="0">
                <a:solidFill>
                  <a:srgbClr val="C00000"/>
                </a:solidFill>
                <a:effectLst/>
                <a:latin typeface="Oxygen" panose="02000503000000000000" pitchFamily="2" charset="0"/>
              </a:rPr>
              <a:t>Legal Name:  Bunch Microtechnologies Pvt Ltd.</a:t>
            </a:r>
            <a:endParaRPr lang="en-US" sz="1400" b="1" i="0" dirty="0">
              <a:solidFill>
                <a:srgbClr val="C00000"/>
              </a:solidFill>
              <a:effectLst/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2"/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Oxygen" panose="02000503000000000000" pitchFamily="2" charset="0"/>
              </a:rPr>
              <a:t>Location: </a:t>
            </a:r>
            <a:r>
              <a:rPr lang="en-U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Oxygen" panose="02000503000000000000" pitchFamily="2" charset="0"/>
              </a:rPr>
              <a:t> 1st Floor, Building No, D8, Block D, Sector 3, Noida, Uttar Pradesh 201301</a:t>
            </a:r>
            <a:br>
              <a:rPr lang="en-US" sz="1400" b="1" dirty="0">
                <a:solidFill>
                  <a:schemeClr val="accent2"/>
                </a:solidFill>
                <a:latin typeface="Oxygen" panose="02000503000000000000" pitchFamily="2" charset="0"/>
              </a:rPr>
            </a:br>
            <a:endParaRPr lang="en-US" sz="1300" b="1" dirty="0">
              <a:solidFill>
                <a:schemeClr val="accent2"/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D6A5E-5715-8EA4-7BF3-FD243A07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1888832"/>
            <a:ext cx="3677719" cy="682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208CC-4AB8-4A1A-4FBE-BB7F564F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4" y="2781483"/>
            <a:ext cx="3677718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ClassPlus Login in Desktop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19CFB-E13C-A886-0F8C-550E0555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8" y="1972443"/>
            <a:ext cx="6871543" cy="4054424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A4812-2DE1-86C2-E1A4-7582E3E73D57}"/>
              </a:ext>
            </a:extLst>
          </p:cNvPr>
          <p:cNvSpPr txBox="1"/>
          <p:nvPr/>
        </p:nvSpPr>
        <p:spPr>
          <a:xfrm>
            <a:off x="4154504" y="1302252"/>
            <a:ext cx="565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Link :  </a:t>
            </a:r>
            <a:r>
              <a:rPr lang="en-US" sz="12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  <a:hlinkClick r:id="rId4"/>
              </a:rPr>
              <a:t>https://web.classplusapp.com</a:t>
            </a:r>
            <a:endParaRPr lang="en-US" sz="12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endParaRPr lang="en-US" sz="12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r>
              <a:rPr lang="en-US" sz="1200" b="1" dirty="0" err="1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Organisation</a:t>
            </a:r>
            <a:r>
              <a:rPr lang="en-US" sz="12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Code : YOWWA</a:t>
            </a:r>
            <a:endParaRPr lang="en-AU" sz="12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Services of ClassPlus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52BA4-38DB-438E-5952-69135FDA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2527506"/>
            <a:ext cx="8229600" cy="1449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E7F1A1-80FC-58A2-7EE6-6476BC64FE3A}"/>
              </a:ext>
            </a:extLst>
          </p:cNvPr>
          <p:cNvSpPr txBox="1"/>
          <p:nvPr/>
        </p:nvSpPr>
        <p:spPr>
          <a:xfrm>
            <a:off x="8917858" y="1783204"/>
            <a:ext cx="2841525" cy="31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Batches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Timetable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Chats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App Downloads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rgbClr val="C00000"/>
                </a:solidFill>
                <a:latin typeface="Oxygen" panose="02000503000000000000" pitchFamily="2" charset="0"/>
              </a:rPr>
              <a:t>Study Material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Store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63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Coupon Code</a:t>
            </a:r>
            <a:endParaRPr lang="en-US" sz="1463" b="1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How to build a Course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6F368-9283-3D66-7007-A9E850C9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82" y="1367129"/>
            <a:ext cx="6326813" cy="47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D02DF-9B4E-21F1-F533-6AF66F77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78" y="1260265"/>
            <a:ext cx="4413377" cy="4944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9348D-F419-3AC5-4A09-2065AEAF4FF4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Course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4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A75D-2F9E-0E89-1F1B-BC812BA7FC98}"/>
              </a:ext>
            </a:extLst>
          </p:cNvPr>
          <p:cNvSpPr txBox="1"/>
          <p:nvPr/>
        </p:nvSpPr>
        <p:spPr>
          <a:xfrm>
            <a:off x="4002104" y="635030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How to build a Batch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F95D-DD4B-F588-D27F-F14756B4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34" y="2106815"/>
            <a:ext cx="6835732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A75D-2F9E-0E89-1F1B-BC812BA7FC98}"/>
              </a:ext>
            </a:extLst>
          </p:cNvPr>
          <p:cNvSpPr txBox="1"/>
          <p:nvPr/>
        </p:nvSpPr>
        <p:spPr>
          <a:xfrm>
            <a:off x="4002104" y="635030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Batch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B20AE-2A3B-9977-950B-43EE4289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86" y="1782937"/>
            <a:ext cx="723962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169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debashish.nath@hotmail.com</cp:lastModifiedBy>
  <cp:revision>35</cp:revision>
  <dcterms:created xsi:type="dcterms:W3CDTF">2023-08-24T08:43:31Z</dcterms:created>
  <dcterms:modified xsi:type="dcterms:W3CDTF">2023-08-25T11:02:46Z</dcterms:modified>
</cp:coreProperties>
</file>