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0CDB1-9ECA-405E-FE5B-EEA3A77C9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97EEA-4FC7-1FC4-BE0A-7469962E8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58BAA-AA42-750A-3A77-29515B116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F5E6-3C3C-456C-A53D-24F5660B486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464FA-3D6B-2168-008C-A5B466FB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22723-70CF-BC4A-CC4B-55DC464A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86DF-4B07-45E3-9978-CB608626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4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C6B22-94CF-EE55-EFD1-445D6DBA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AE47F-D377-123D-F117-7DA918594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E648E-0F7B-F9F2-D511-7A1F2E92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F5E6-3C3C-456C-A53D-24F5660B486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65861-04A0-FA76-6063-5BB47872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95B31-FFA4-0120-FC06-6F027AE20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86DF-4B07-45E3-9978-CB608626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4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4993AF-A5E9-1D74-0BEE-865E452C1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97822-AF83-6C67-7517-B764232AC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A18D4-B146-01DC-0CF1-D1153B926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F5E6-3C3C-456C-A53D-24F5660B486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744F4-095D-B980-B1A6-D5813581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E52D8-1D4B-7E0E-A578-477D0E669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86DF-4B07-45E3-9978-CB608626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1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59058-27D9-EA0C-CBCA-E62712E63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0F202-9E5E-65F1-3737-DE2224FF6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3DE32-6795-AC2B-BD88-D3215AEE6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F5E6-3C3C-456C-A53D-24F5660B486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79BE7-6CC6-756B-14BB-2DAD8F30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7ADC4-6298-9C64-4219-290BD546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86DF-4B07-45E3-9978-CB608626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7C70-B631-A3CB-1B6A-F5E4817B6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A2888-4BCF-5E7E-17D4-D7492D142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DBEB5-E554-ED3D-086C-68788AA4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F5E6-3C3C-456C-A53D-24F5660B486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A192C-27B9-2174-F062-264D8FF33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CB9CC-6963-0AFC-C5B3-3737FCA9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86DF-4B07-45E3-9978-CB608626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1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2549F-FCD2-71B3-78AF-3486AA370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C0222-B7BF-B2EC-5DB0-F14884ECB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04938-B10F-98A2-12E9-499154C73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2F011-EE02-3678-1A66-C69023CCC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F5E6-3C3C-456C-A53D-24F5660B486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7B33A-69E2-A6BB-7EBF-10D39976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4976C-0B81-888C-B221-FBC50FEA3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86DF-4B07-45E3-9978-CB608626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14BB-56B9-BFE6-9F5C-E428698B6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9B7DA-F064-5880-D647-657033C11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CA44C1-B8EE-D0C7-27A7-0DF5BCB0E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F26D36-CA1B-2656-FF8D-CAA8B944A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2391C8-A075-12B6-88A2-993BAAE80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8A31CB-27F1-A31D-C196-04093ED7F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F5E6-3C3C-456C-A53D-24F5660B486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DC8B-154F-778B-E6DB-2D35C08D9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F197BA-426F-2C83-634A-5C0609233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86DF-4B07-45E3-9978-CB608626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2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5AC91-D145-59D5-1C4F-D2984274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25B303-F8EB-6E08-1DC9-F7CFD55EE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F5E6-3C3C-456C-A53D-24F5660B486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4770B-C2FB-FA53-F1A1-D0B9452AF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F5DE-2B40-FC8E-DD09-D3015572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86DF-4B07-45E3-9978-CB608626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5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08B74-905F-A7B2-94C6-66BCADCB2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F5E6-3C3C-456C-A53D-24F5660B486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DEAD28-FFE5-BFC4-1113-908C3499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7D166-A058-E7C0-2281-A10E5D88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86DF-4B07-45E3-9978-CB608626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1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92B6D-6715-5198-3024-97D05056B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58823-30E2-3693-6E25-160987A2E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3E8BF-C651-8C6B-56E8-BA100ABE0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FAE6F-9A61-BBF9-A941-25CC5BD97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F5E6-3C3C-456C-A53D-24F5660B486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93E77-7E60-32F7-4A50-68BBABCF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BD6A2-FBF7-608C-EAAC-73BB50041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86DF-4B07-45E3-9978-CB608626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4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74063-3523-1749-35EC-2C7E327EE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307B41-3733-686E-41B8-D093CBFE6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41D10-16CD-9D2F-5882-95F901975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FF77D-3F47-6B32-B508-17AE4A9D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F5E6-3C3C-456C-A53D-24F5660B486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FE341-816E-F9FD-2C39-481D0CB4E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268FD-D7D8-35A8-028E-068D2B74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86DF-4B07-45E3-9978-CB608626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0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AEE1DF-7B57-037B-7C69-2A925D6AE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A9466-9051-5240-6841-C02EE46B3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66469-3D30-2FBB-067A-9A740B747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1F5E6-3C3C-456C-A53D-24F5660B486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16730-B5CC-F1DB-E689-DD7984A45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AE34D-0A4F-2305-EDEA-4C421F038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286DF-4B07-45E3-9978-CB608626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F8CF0C-2DF4-F956-D9BD-6BF59F67A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656" y="1047862"/>
            <a:ext cx="9804686" cy="476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79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7A0D0A4-C73F-0D62-87FF-06161A338FBD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E5D727E-CC81-B601-68F6-4BF282BDB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5" name="Freeform 22">
              <a:extLst>
                <a:ext uri="{FF2B5EF4-FFF2-40B4-BE49-F238E27FC236}">
                  <a16:creationId xmlns:a16="http://schemas.microsoft.com/office/drawing/2014/main" id="{EB7CE351-C172-781D-7730-07B856BEF239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21B54DC-2A75-E190-EDEB-1EE4052703E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FCF992-5B02-5F4D-DE80-E33BE9AE4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14" y="1717253"/>
            <a:ext cx="10981372" cy="44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452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7A0D0A4-C73F-0D62-87FF-06161A338FBD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E5D727E-CC81-B601-68F6-4BF282BDB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5" name="Freeform 22">
              <a:extLst>
                <a:ext uri="{FF2B5EF4-FFF2-40B4-BE49-F238E27FC236}">
                  <a16:creationId xmlns:a16="http://schemas.microsoft.com/office/drawing/2014/main" id="{EB7CE351-C172-781D-7730-07B856BEF239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21B54DC-2A75-E190-EDEB-1EE4052703E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1CC34D-489C-8C1E-5705-8FF43BA1D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17" y="1515286"/>
            <a:ext cx="11596483" cy="466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9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7A0D0A4-C73F-0D62-87FF-06161A338FBD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E5D727E-CC81-B601-68F6-4BF282BDB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5" name="Freeform 22">
              <a:extLst>
                <a:ext uri="{FF2B5EF4-FFF2-40B4-BE49-F238E27FC236}">
                  <a16:creationId xmlns:a16="http://schemas.microsoft.com/office/drawing/2014/main" id="{EB7CE351-C172-781D-7730-07B856BEF239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21B54DC-2A75-E190-EDEB-1EE4052703E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D602A7-0C49-49BD-EDA6-7683356F5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04" y="1478527"/>
            <a:ext cx="11902588" cy="490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36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24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Oxygen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debashish.nath@hotmail.com</cp:lastModifiedBy>
  <cp:revision>37</cp:revision>
  <dcterms:created xsi:type="dcterms:W3CDTF">2023-08-24T08:43:31Z</dcterms:created>
  <dcterms:modified xsi:type="dcterms:W3CDTF">2023-08-25T11:37:16Z</dcterms:modified>
</cp:coreProperties>
</file>