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9" r:id="rId2"/>
  </p:sldIdLst>
  <p:sldSz cx="25603200" cy="36328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" d="100"/>
          <a:sy n="11" d="100"/>
        </p:scale>
        <p:origin x="2301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240" y="5945406"/>
            <a:ext cx="21762720" cy="12647648"/>
          </a:xfrm>
        </p:spPr>
        <p:txBody>
          <a:bodyPr anchor="b"/>
          <a:lstStyle>
            <a:lvl1pPr algn="ctr"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19080796"/>
            <a:ext cx="19202400" cy="8770939"/>
          </a:xfrm>
        </p:spPr>
        <p:txBody>
          <a:bodyPr/>
          <a:lstStyle>
            <a:lvl1pPr marL="0" indent="0" algn="ctr">
              <a:buNone/>
              <a:defRPr sz="6720"/>
            </a:lvl1pPr>
            <a:lvl2pPr marL="1280160" indent="0" algn="ctr">
              <a:buNone/>
              <a:defRPr sz="5600"/>
            </a:lvl2pPr>
            <a:lvl3pPr marL="2560320" indent="0" algn="ctr">
              <a:buNone/>
              <a:defRPr sz="5040"/>
            </a:lvl3pPr>
            <a:lvl4pPr marL="3840480" indent="0" algn="ctr">
              <a:buNone/>
              <a:defRPr sz="4480"/>
            </a:lvl4pPr>
            <a:lvl5pPr marL="5120640" indent="0" algn="ctr">
              <a:buNone/>
              <a:defRPr sz="4480"/>
            </a:lvl5pPr>
            <a:lvl6pPr marL="6400800" indent="0" algn="ctr">
              <a:buNone/>
              <a:defRPr sz="4480"/>
            </a:lvl6pPr>
            <a:lvl7pPr marL="7680960" indent="0" algn="ctr">
              <a:buNone/>
              <a:defRPr sz="4480"/>
            </a:lvl7pPr>
            <a:lvl8pPr marL="8961120" indent="0" algn="ctr">
              <a:buNone/>
              <a:defRPr sz="4480"/>
            </a:lvl8pPr>
            <a:lvl9pPr marL="10241280" indent="0" algn="ctr">
              <a:buNone/>
              <a:defRPr sz="4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8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3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322291" y="1934148"/>
            <a:ext cx="5520690" cy="3078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0221" y="1934148"/>
            <a:ext cx="16242030" cy="3078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88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8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886" y="9056870"/>
            <a:ext cx="22082760" cy="15111582"/>
          </a:xfrm>
        </p:spPr>
        <p:txBody>
          <a:bodyPr anchor="b"/>
          <a:lstStyle>
            <a:lvl1pPr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6886" y="24311413"/>
            <a:ext cx="22082760" cy="7946824"/>
          </a:xfrm>
        </p:spPr>
        <p:txBody>
          <a:bodyPr/>
          <a:lstStyle>
            <a:lvl1pPr marL="0" indent="0">
              <a:buNone/>
              <a:defRPr sz="6720">
                <a:solidFill>
                  <a:schemeClr val="tx1"/>
                </a:solidFill>
              </a:defRPr>
            </a:lvl1pPr>
            <a:lvl2pPr marL="128016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2pPr>
            <a:lvl3pPr marL="25603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3pPr>
            <a:lvl4pPr marL="38404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1206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64008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76809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8961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7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0220" y="9670741"/>
            <a:ext cx="10881360" cy="230500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61620" y="9670741"/>
            <a:ext cx="10881360" cy="230500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0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1934156"/>
            <a:ext cx="22082760" cy="702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558" y="8905494"/>
            <a:ext cx="10831352" cy="4364445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3558" y="13269939"/>
            <a:ext cx="10831352" cy="195180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61621" y="8905494"/>
            <a:ext cx="10884695" cy="4364445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61621" y="13269939"/>
            <a:ext cx="10884695" cy="195180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2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2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421890"/>
            <a:ext cx="8257698" cy="8476615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4695" y="5230617"/>
            <a:ext cx="12961620" cy="25816675"/>
          </a:xfrm>
        </p:spPr>
        <p:txBody>
          <a:bodyPr/>
          <a:lstStyle>
            <a:lvl1pPr>
              <a:defRPr sz="8960"/>
            </a:lvl1pPr>
            <a:lvl2pPr>
              <a:defRPr sz="7840"/>
            </a:lvl2pPr>
            <a:lvl3pPr>
              <a:defRPr sz="6720"/>
            </a:lvl3pPr>
            <a:lvl4pPr>
              <a:defRPr sz="5600"/>
            </a:lvl4pPr>
            <a:lvl5pPr>
              <a:defRPr sz="5600"/>
            </a:lvl5pPr>
            <a:lvl6pPr>
              <a:defRPr sz="5600"/>
            </a:lvl6pPr>
            <a:lvl7pPr>
              <a:defRPr sz="5600"/>
            </a:lvl7pPr>
            <a:lvl8pPr>
              <a:defRPr sz="5600"/>
            </a:lvl8pPr>
            <a:lvl9pPr>
              <a:defRPr sz="5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0898505"/>
            <a:ext cx="8257698" cy="20190829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4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421890"/>
            <a:ext cx="8257698" cy="8476615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84695" y="5230617"/>
            <a:ext cx="12961620" cy="25816675"/>
          </a:xfrm>
        </p:spPr>
        <p:txBody>
          <a:bodyPr anchor="t"/>
          <a:lstStyle>
            <a:lvl1pPr marL="0" indent="0">
              <a:buNone/>
              <a:defRPr sz="8960"/>
            </a:lvl1pPr>
            <a:lvl2pPr marL="1280160" indent="0">
              <a:buNone/>
              <a:defRPr sz="7840"/>
            </a:lvl2pPr>
            <a:lvl3pPr marL="2560320" indent="0">
              <a:buNone/>
              <a:defRPr sz="6720"/>
            </a:lvl3pPr>
            <a:lvl4pPr marL="3840480" indent="0">
              <a:buNone/>
              <a:defRPr sz="5600"/>
            </a:lvl4pPr>
            <a:lvl5pPr marL="5120640" indent="0">
              <a:buNone/>
              <a:defRPr sz="5600"/>
            </a:lvl5pPr>
            <a:lvl6pPr marL="6400800" indent="0">
              <a:buNone/>
              <a:defRPr sz="5600"/>
            </a:lvl6pPr>
            <a:lvl7pPr marL="7680960" indent="0">
              <a:buNone/>
              <a:defRPr sz="5600"/>
            </a:lvl7pPr>
            <a:lvl8pPr marL="8961120" indent="0">
              <a:buNone/>
              <a:defRPr sz="5600"/>
            </a:lvl8pPr>
            <a:lvl9pPr marL="10241280" indent="0">
              <a:buNone/>
              <a:defRPr sz="5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0898505"/>
            <a:ext cx="8257698" cy="20190829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4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0220" y="1934156"/>
            <a:ext cx="22082760" cy="702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220" y="9670741"/>
            <a:ext cx="22082760" cy="23050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220" y="33671007"/>
            <a:ext cx="5760720" cy="193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59604-EFD2-4C79-BE13-E71CA39EA51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1060" y="33671007"/>
            <a:ext cx="8641080" cy="193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82260" y="33671007"/>
            <a:ext cx="5760720" cy="193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27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560320" rtl="0" eaLnBrk="1" latinLnBrk="0" hangingPunct="1">
        <a:lnSpc>
          <a:spcPct val="90000"/>
        </a:lnSpc>
        <a:spcBef>
          <a:spcPct val="0"/>
        </a:spcBef>
        <a:buNone/>
        <a:defRPr sz="12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0080" indent="-640080" algn="l" defTabSz="256032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784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44805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704088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83210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8813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801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5603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12064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640080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6809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9611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2412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5B9F4-C828-452F-C751-5F9AF64C2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" y="-4579"/>
            <a:ext cx="25603742" cy="2471838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30F8093-DFCD-9C8F-163E-96E19BF86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9071" y="7932190"/>
            <a:ext cx="13006052" cy="193042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8D66B7-B7EF-A10E-ACF6-180961A64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417" y="770599"/>
            <a:ext cx="10785155" cy="52385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DE5647-C12E-8EF5-1A18-A68201A4E5DA}"/>
              </a:ext>
            </a:extLst>
          </p:cNvPr>
          <p:cNvSpPr txBox="1"/>
          <p:nvPr/>
        </p:nvSpPr>
        <p:spPr>
          <a:xfrm>
            <a:off x="2943605" y="6080286"/>
            <a:ext cx="18552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Artificial Intelligence &amp; IT Training</a:t>
            </a:r>
            <a:endParaRPr lang="en-AU" sz="88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AAAEC9-DA7E-6646-4269-5C91057745FD}"/>
              </a:ext>
            </a:extLst>
          </p:cNvPr>
          <p:cNvSpPr txBox="1"/>
          <p:nvPr/>
        </p:nvSpPr>
        <p:spPr>
          <a:xfrm>
            <a:off x="749149" y="7717944"/>
            <a:ext cx="173995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N-1/25 Patuli, Kol 94, Near Fire Brigade &amp; Krisi Vikas</a:t>
            </a:r>
            <a:endParaRPr lang="en-US" sz="66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24" name="Picture 14" descr="Whatsapp Icon PNGs for Free Download">
            <a:extLst>
              <a:ext uri="{FF2B5EF4-FFF2-40B4-BE49-F238E27FC236}">
                <a16:creationId xmlns:a16="http://schemas.microsoft.com/office/drawing/2014/main" id="{B12EDB4B-AD12-0672-41A3-A9D3F3ADD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0971" y="7655874"/>
            <a:ext cx="1046991" cy="104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28F90B1F-14FD-4442-5ED3-CF21B200204C}"/>
              </a:ext>
            </a:extLst>
          </p:cNvPr>
          <p:cNvSpPr/>
          <p:nvPr/>
        </p:nvSpPr>
        <p:spPr>
          <a:xfrm>
            <a:off x="18890860" y="7357221"/>
            <a:ext cx="4984553" cy="1303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9073 700094</a:t>
            </a:r>
            <a:endParaRPr lang="en-AU" sz="60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32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E46C82D5-D97E-E337-EBA7-D81A22415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8472" y="7701349"/>
            <a:ext cx="964851" cy="96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32-Point Star 20">
            <a:extLst>
              <a:ext uri="{FF2B5EF4-FFF2-40B4-BE49-F238E27FC236}">
                <a16:creationId xmlns:a16="http://schemas.microsoft.com/office/drawing/2014/main" id="{D03A4655-CF42-FFDB-DEAD-31C34A397D60}"/>
              </a:ext>
            </a:extLst>
          </p:cNvPr>
          <p:cNvSpPr/>
          <p:nvPr/>
        </p:nvSpPr>
        <p:spPr>
          <a:xfrm rot="21243013">
            <a:off x="8556221" y="8749074"/>
            <a:ext cx="7387149" cy="6613484"/>
          </a:xfrm>
          <a:prstGeom prst="star32">
            <a:avLst/>
          </a:prstGeom>
          <a:solidFill>
            <a:srgbClr val="FF0000"/>
          </a:solidFill>
          <a:ln w="2540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Upto</a:t>
            </a:r>
            <a:r>
              <a:rPr lang="en-US" sz="32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11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32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60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  <a:p>
            <a:pPr algn="ctr"/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T&amp;C Apply</a:t>
            </a:r>
            <a:endParaRPr lang="en-US" sz="2800" b="1" cap="small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537DC9-7001-ABB5-CEC5-641A9889A3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81" y="9170408"/>
            <a:ext cx="10567652" cy="136729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A88CD58-A345-2D82-B535-B54DF3C15F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0353">
            <a:off x="14522874" y="16214797"/>
            <a:ext cx="1197356" cy="113194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1B64696-058F-5644-A6D0-3775FF215E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912" y="13680601"/>
            <a:ext cx="9862786" cy="72093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BDA50B9-AAE0-AEE4-5282-40372DB416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3" y="13779409"/>
            <a:ext cx="5163468" cy="737461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F1947EF-B294-98B3-67D8-8C8A26F971AF}"/>
              </a:ext>
            </a:extLst>
          </p:cNvPr>
          <p:cNvSpPr/>
          <p:nvPr/>
        </p:nvSpPr>
        <p:spPr>
          <a:xfrm>
            <a:off x="-7481" y="20795131"/>
            <a:ext cx="14345754" cy="15305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B1680B-3BF8-5B2A-01A9-4AA3C6A2D2F9}"/>
              </a:ext>
            </a:extLst>
          </p:cNvPr>
          <p:cNvSpPr/>
          <p:nvPr/>
        </p:nvSpPr>
        <p:spPr>
          <a:xfrm>
            <a:off x="13994526" y="22809278"/>
            <a:ext cx="34653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600" b="1" dirty="0">
                <a:solidFill>
                  <a:srgbClr val="002060"/>
                </a:solidFill>
                <a:latin typeface="Oxygen" panose="02000503000000000000" pitchFamily="2" charset="0"/>
              </a:rPr>
              <a:t>App Download</a:t>
            </a:r>
          </a:p>
        </p:txBody>
      </p:sp>
      <p:pic>
        <p:nvPicPr>
          <p:cNvPr id="8" name="Picture 2" descr="Download Google Play Icon Royalty-Free Vector Graphic - Pixabay">
            <a:extLst>
              <a:ext uri="{FF2B5EF4-FFF2-40B4-BE49-F238E27FC236}">
                <a16:creationId xmlns:a16="http://schemas.microsoft.com/office/drawing/2014/main" id="{BEA1DBC1-9F3D-7058-A7BE-F90B3C187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8316" y="22046769"/>
            <a:ext cx="669811" cy="75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13B8B1-763B-A9D9-FA68-B1EB187598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7432" y="21024414"/>
            <a:ext cx="810471" cy="7661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6BDBC8-5427-681D-3069-DE61A6F2FE9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483" y="21001514"/>
            <a:ext cx="1786804" cy="178680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310EDDE-D63D-050B-563F-D68F71529E53}"/>
              </a:ext>
            </a:extLst>
          </p:cNvPr>
          <p:cNvSpPr/>
          <p:nvPr/>
        </p:nvSpPr>
        <p:spPr>
          <a:xfrm>
            <a:off x="-542" y="34972461"/>
            <a:ext cx="25603742" cy="139997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9E3CD1-FD39-8832-ADFA-AEB98F1138AE}"/>
              </a:ext>
            </a:extLst>
          </p:cNvPr>
          <p:cNvSpPr/>
          <p:nvPr/>
        </p:nvSpPr>
        <p:spPr>
          <a:xfrm>
            <a:off x="5112852" y="35442221"/>
            <a:ext cx="1421414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solidFill>
                  <a:srgbClr val="0000FF"/>
                </a:solidFill>
                <a:latin typeface="Oxygen" panose="02000503000000000000" pitchFamily="2" charset="0"/>
              </a:rPr>
              <a:t>www.anodiam.com    ||    anirban@anodiam.com</a:t>
            </a:r>
            <a:endParaRPr lang="en-AU" sz="4800" dirty="0">
              <a:solidFill>
                <a:srgbClr val="0000FF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45F6B8-7CC5-CDBD-4A48-A7D5F9303E3B}"/>
              </a:ext>
            </a:extLst>
          </p:cNvPr>
          <p:cNvSpPr txBox="1"/>
          <p:nvPr/>
        </p:nvSpPr>
        <p:spPr>
          <a:xfrm>
            <a:off x="-65414" y="33772509"/>
            <a:ext cx="2560374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cap="small" dirty="0">
                <a:latin typeface="Oxygen" panose="02000503000000000000" pitchFamily="2" charset="0"/>
              </a:rPr>
              <a:t>Globally experienced faculty from prestigious organizations, fun &amp; easy learning</a:t>
            </a:r>
          </a:p>
          <a:p>
            <a:pPr algn="ctr"/>
            <a:r>
              <a:rPr lang="en-US" sz="4000" b="1" cap="small" dirty="0">
                <a:latin typeface="Oxygen" panose="02000503000000000000" pitchFamily="2" charset="0"/>
              </a:rPr>
              <a:t>Project-based, Job-Focused, Certification Help, Smart Classrooms, AC, CCTV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B9A645-03A9-EDD4-0179-DCC3EFC1B118}"/>
              </a:ext>
            </a:extLst>
          </p:cNvPr>
          <p:cNvSpPr txBox="1"/>
          <p:nvPr/>
        </p:nvSpPr>
        <p:spPr>
          <a:xfrm>
            <a:off x="1" y="24305370"/>
            <a:ext cx="25625100" cy="8833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8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AI, IoT-Robotics, Coding – Class III-XII</a:t>
            </a:r>
          </a:p>
          <a:p>
            <a:pPr algn="ctr">
              <a:lnSpc>
                <a:spcPct val="150000"/>
              </a:lnSpc>
            </a:pPr>
            <a:r>
              <a:rPr lang="en-US" sz="88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IT &amp; AI Professional Training &amp; Projects</a:t>
            </a:r>
          </a:p>
          <a:p>
            <a:pPr algn="ctr"/>
            <a:endParaRPr lang="en-US" sz="1600" b="1" cap="small" dirty="0">
              <a:solidFill>
                <a:srgbClr val="C00000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48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Data Science, Computer Vision, NLP, DSP, Python</a:t>
            </a:r>
          </a:p>
          <a:p>
            <a:pPr algn="ctr"/>
            <a:r>
              <a:rPr lang="en-US" sz="48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Data Analytics, C, C++, IoT, Robotics</a:t>
            </a:r>
          </a:p>
          <a:p>
            <a:pPr algn="ctr"/>
            <a:r>
              <a:rPr lang="en-US" sz="48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Java, .NET, JavaScript, ReactJS, Native, PHP</a:t>
            </a:r>
          </a:p>
          <a:p>
            <a:pPr algn="ctr"/>
            <a:r>
              <a:rPr lang="en-US" sz="48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DevOps, Docker, Kubernetes, Cloud</a:t>
            </a:r>
          </a:p>
          <a:p>
            <a:pPr algn="ctr"/>
            <a:r>
              <a:rPr lang="en-US" sz="48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Database, Firebase, </a:t>
            </a:r>
            <a:r>
              <a:rPr lang="en-US" sz="4800" b="1" cap="small">
                <a:solidFill>
                  <a:srgbClr val="C00000"/>
                </a:solidFill>
                <a:latin typeface="Oxygen" panose="02000503000000000000" pitchFamily="2" charset="0"/>
              </a:rPr>
              <a:t>Cyber Security, Automation Testing</a:t>
            </a:r>
            <a:endParaRPr lang="en-US" sz="4800" b="1" cap="small" dirty="0">
              <a:solidFill>
                <a:srgbClr val="C00000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48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Pmp, Agile, Office, Adv Excel, Tally, Html, Css</a:t>
            </a:r>
            <a:endParaRPr lang="en-US" sz="6000" b="1" cap="small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370A9E-959A-457A-FDB7-69D1E302FA1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6967" y="21001513"/>
            <a:ext cx="1786804" cy="1786804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5E61F02-DF69-0436-11E1-C548439C67BA}"/>
              </a:ext>
            </a:extLst>
          </p:cNvPr>
          <p:cNvSpPr/>
          <p:nvPr/>
        </p:nvSpPr>
        <p:spPr>
          <a:xfrm>
            <a:off x="10707958" y="21231223"/>
            <a:ext cx="870606" cy="777315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679237 w 1371600"/>
              <a:gd name="connsiteY3" fmla="*/ 1370939 h 1371600"/>
              <a:gd name="connsiteX4" fmla="*/ 679237 w 1371600"/>
              <a:gd name="connsiteY4" fmla="*/ 1128292 h 1371600"/>
              <a:gd name="connsiteX5" fmla="*/ 677557 w 1371600"/>
              <a:gd name="connsiteY5" fmla="*/ 1128292 h 1371600"/>
              <a:gd name="connsiteX6" fmla="*/ 677557 w 1371600"/>
              <a:gd name="connsiteY6" fmla="*/ 813932 h 1371600"/>
              <a:gd name="connsiteX7" fmla="*/ 809197 w 1371600"/>
              <a:gd name="connsiteY7" fmla="*/ 813932 h 1371600"/>
              <a:gd name="connsiteX8" fmla="*/ 877992 w 1371600"/>
              <a:gd name="connsiteY8" fmla="*/ 663962 h 1371600"/>
              <a:gd name="connsiteX9" fmla="*/ 677557 w 1371600"/>
              <a:gd name="connsiteY9" fmla="*/ 663962 h 1371600"/>
              <a:gd name="connsiteX10" fmla="*/ 677557 w 1371600"/>
              <a:gd name="connsiteY10" fmla="*/ 438024 h 1371600"/>
              <a:gd name="connsiteX11" fmla="*/ 677060 w 1371600"/>
              <a:gd name="connsiteY11" fmla="*/ 438024 h 1371600"/>
              <a:gd name="connsiteX12" fmla="*/ 680069 w 1371600"/>
              <a:gd name="connsiteY12" fmla="*/ 424477 h 1371600"/>
              <a:gd name="connsiteX13" fmla="*/ 803425 w 1371600"/>
              <a:gd name="connsiteY13" fmla="*/ 350145 h 1371600"/>
              <a:gd name="connsiteX14" fmla="*/ 803425 w 1371600"/>
              <a:gd name="connsiteY14" fmla="*/ 349601 h 1371600"/>
              <a:gd name="connsiteX15" fmla="*/ 958412 w 1371600"/>
              <a:gd name="connsiteY15" fmla="*/ 349601 h 1371600"/>
              <a:gd name="connsiteX16" fmla="*/ 958412 w 1371600"/>
              <a:gd name="connsiteY16" fmla="*/ 167585 h 1371600"/>
              <a:gd name="connsiteX17" fmla="*/ 803425 w 1371600"/>
              <a:gd name="connsiteY17" fmla="*/ 167585 h 1371600"/>
              <a:gd name="connsiteX18" fmla="*/ 768066 w 1371600"/>
              <a:gd name="connsiteY18" fmla="*/ 167585 h 1371600"/>
              <a:gd name="connsiteX19" fmla="*/ 768066 w 1371600"/>
              <a:gd name="connsiteY19" fmla="*/ 173210 h 1371600"/>
              <a:gd name="connsiteX20" fmla="*/ 687363 w 1371600"/>
              <a:gd name="connsiteY20" fmla="*/ 186047 h 1371600"/>
              <a:gd name="connsiteX21" fmla="*/ 472729 w 1371600"/>
              <a:gd name="connsiteY21" fmla="*/ 410531 h 1371600"/>
              <a:gd name="connsiteX22" fmla="*/ 469654 w 1371600"/>
              <a:gd name="connsiteY22" fmla="*/ 438024 h 1371600"/>
              <a:gd name="connsiteX23" fmla="*/ 465871 w 1371600"/>
              <a:gd name="connsiteY23" fmla="*/ 438024 h 1371600"/>
              <a:gd name="connsiteX24" fmla="*/ 465871 w 1371600"/>
              <a:gd name="connsiteY24" fmla="*/ 471852 h 1371600"/>
              <a:gd name="connsiteX25" fmla="*/ 465871 w 1371600"/>
              <a:gd name="connsiteY25" fmla="*/ 663962 h 1371600"/>
              <a:gd name="connsiteX26" fmla="*/ 333440 w 1371600"/>
              <a:gd name="connsiteY26" fmla="*/ 663962 h 1371600"/>
              <a:gd name="connsiteX27" fmla="*/ 333440 w 1371600"/>
              <a:gd name="connsiteY27" fmla="*/ 813932 h 1371600"/>
              <a:gd name="connsiteX28" fmla="*/ 465871 w 1371600"/>
              <a:gd name="connsiteY28" fmla="*/ 813932 h 1371600"/>
              <a:gd name="connsiteX29" fmla="*/ 465871 w 1371600"/>
              <a:gd name="connsiteY29" fmla="*/ 1128292 h 1371600"/>
              <a:gd name="connsiteX30" fmla="*/ 465871 w 1371600"/>
              <a:gd name="connsiteY30" fmla="*/ 1223747 h 1371600"/>
              <a:gd name="connsiteX31" fmla="*/ 465871 w 1371600"/>
              <a:gd name="connsiteY31" fmla="*/ 1332301 h 1371600"/>
              <a:gd name="connsiteX32" fmla="*/ 418856 w 1371600"/>
              <a:gd name="connsiteY32" fmla="*/ 1317707 h 1371600"/>
              <a:gd name="connsiteX33" fmla="*/ 0 w 1371600"/>
              <a:gd name="connsiteY33" fmla="*/ 685800 h 1371600"/>
              <a:gd name="connsiteX34" fmla="*/ 685800 w 1371600"/>
              <a:gd name="connsiteY3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lnTo>
                  <a:pt x="679237" y="1370939"/>
                </a:lnTo>
                <a:lnTo>
                  <a:pt x="679237" y="1128292"/>
                </a:lnTo>
                <a:lnTo>
                  <a:pt x="677557" y="1128292"/>
                </a:lnTo>
                <a:lnTo>
                  <a:pt x="677557" y="813932"/>
                </a:lnTo>
                <a:lnTo>
                  <a:pt x="809197" y="813932"/>
                </a:lnTo>
                <a:lnTo>
                  <a:pt x="877992" y="663962"/>
                </a:lnTo>
                <a:lnTo>
                  <a:pt x="677557" y="663962"/>
                </a:lnTo>
                <a:lnTo>
                  <a:pt x="677557" y="438024"/>
                </a:lnTo>
                <a:lnTo>
                  <a:pt x="677060" y="438024"/>
                </a:lnTo>
                <a:lnTo>
                  <a:pt x="680069" y="424477"/>
                </a:lnTo>
                <a:cubicBezTo>
                  <a:pt x="700392" y="380795"/>
                  <a:pt x="747971" y="350145"/>
                  <a:pt x="803425" y="350145"/>
                </a:cubicBezTo>
                <a:lnTo>
                  <a:pt x="803425" y="349601"/>
                </a:lnTo>
                <a:lnTo>
                  <a:pt x="958412" y="349601"/>
                </a:lnTo>
                <a:lnTo>
                  <a:pt x="958412" y="167585"/>
                </a:lnTo>
                <a:lnTo>
                  <a:pt x="803425" y="167585"/>
                </a:lnTo>
                <a:lnTo>
                  <a:pt x="768066" y="167585"/>
                </a:lnTo>
                <a:lnTo>
                  <a:pt x="768066" y="173210"/>
                </a:lnTo>
                <a:lnTo>
                  <a:pt x="687363" y="186047"/>
                </a:lnTo>
                <a:cubicBezTo>
                  <a:pt x="578794" y="221881"/>
                  <a:pt x="496336" y="306544"/>
                  <a:pt x="472729" y="410531"/>
                </a:cubicBezTo>
                <a:lnTo>
                  <a:pt x="469654" y="438024"/>
                </a:lnTo>
                <a:lnTo>
                  <a:pt x="465871" y="438024"/>
                </a:lnTo>
                <a:lnTo>
                  <a:pt x="465871" y="471852"/>
                </a:lnTo>
                <a:lnTo>
                  <a:pt x="465871" y="663962"/>
                </a:lnTo>
                <a:lnTo>
                  <a:pt x="333440" y="663962"/>
                </a:lnTo>
                <a:lnTo>
                  <a:pt x="333440" y="813932"/>
                </a:lnTo>
                <a:lnTo>
                  <a:pt x="465871" y="813932"/>
                </a:lnTo>
                <a:lnTo>
                  <a:pt x="465871" y="1128292"/>
                </a:lnTo>
                <a:lnTo>
                  <a:pt x="465871" y="1223747"/>
                </a:lnTo>
                <a:lnTo>
                  <a:pt x="465871" y="1332301"/>
                </a:lnTo>
                <a:lnTo>
                  <a:pt x="418856" y="1317707"/>
                </a:lnTo>
                <a:cubicBezTo>
                  <a:pt x="172712" y="1213597"/>
                  <a:pt x="0" y="969868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3FD638-1C52-3BC1-CB7D-EC07BF63562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6437" y="21129138"/>
            <a:ext cx="9871142" cy="153266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0F8FA35-38E4-02A6-947F-09F5A5E39B02}"/>
              </a:ext>
            </a:extLst>
          </p:cNvPr>
          <p:cNvSpPr/>
          <p:nvPr/>
        </p:nvSpPr>
        <p:spPr>
          <a:xfrm>
            <a:off x="10097078" y="22263878"/>
            <a:ext cx="35366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600" b="1" dirty="0">
                <a:solidFill>
                  <a:srgbClr val="002060"/>
                </a:solidFill>
                <a:latin typeface="Oxygen" panose="02000503000000000000" pitchFamily="2" charset="0"/>
              </a:rPr>
              <a:t>Follow</a:t>
            </a:r>
          </a:p>
          <a:p>
            <a:r>
              <a:rPr lang="en-AU" sz="3600" b="1" dirty="0">
                <a:solidFill>
                  <a:srgbClr val="002060"/>
                </a:solidFill>
                <a:latin typeface="Oxygen" panose="02000503000000000000" pitchFamily="2" charset="0"/>
              </a:rPr>
              <a:t>for Discount</a:t>
            </a:r>
          </a:p>
        </p:txBody>
      </p:sp>
      <p:pic>
        <p:nvPicPr>
          <p:cNvPr id="16" name="Picture 10" descr="New Instagram Logo PNG Images 2023">
            <a:extLst>
              <a:ext uri="{FF2B5EF4-FFF2-40B4-BE49-F238E27FC236}">
                <a16:creationId xmlns:a16="http://schemas.microsoft.com/office/drawing/2014/main" id="{06C25FDB-1D89-1154-DF83-32DBDE994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890" y="22398096"/>
            <a:ext cx="918773" cy="918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BD8670C-31E3-728E-D39F-991A4AD5B8D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484" y="18990922"/>
            <a:ext cx="8463920" cy="203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83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1343</TotalTime>
  <Words>145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Oxygen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165</cp:revision>
  <dcterms:created xsi:type="dcterms:W3CDTF">2023-07-28T06:55:57Z</dcterms:created>
  <dcterms:modified xsi:type="dcterms:W3CDTF">2023-08-15T15:54:40Z</dcterms:modified>
</cp:coreProperties>
</file>