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25603200" cy="36328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" d="100"/>
          <a:sy n="12" d="100"/>
        </p:scale>
        <p:origin x="2217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5945406"/>
            <a:ext cx="21762720" cy="12647648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19080796"/>
            <a:ext cx="19202400" cy="8770939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8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1934148"/>
            <a:ext cx="5520690" cy="3078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1934148"/>
            <a:ext cx="16242030" cy="3078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8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8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9056870"/>
            <a:ext cx="22082760" cy="15111582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24311413"/>
            <a:ext cx="22082760" cy="7946824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9670741"/>
            <a:ext cx="10881360" cy="230500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9670741"/>
            <a:ext cx="10881360" cy="230500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0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934156"/>
            <a:ext cx="22082760" cy="702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8905494"/>
            <a:ext cx="10831352" cy="4364445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3269939"/>
            <a:ext cx="10831352" cy="19518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8905494"/>
            <a:ext cx="10884695" cy="4364445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3269939"/>
            <a:ext cx="10884695" cy="19518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2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2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421890"/>
            <a:ext cx="8257698" cy="8476615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5230617"/>
            <a:ext cx="12961620" cy="25816675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898505"/>
            <a:ext cx="8257698" cy="20190829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4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421890"/>
            <a:ext cx="8257698" cy="8476615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5230617"/>
            <a:ext cx="12961620" cy="25816675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898505"/>
            <a:ext cx="8257698" cy="20190829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4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1934156"/>
            <a:ext cx="22082760" cy="702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9670741"/>
            <a:ext cx="22082760" cy="2305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33671007"/>
            <a:ext cx="5760720" cy="193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33671007"/>
            <a:ext cx="8641080" cy="193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33671007"/>
            <a:ext cx="5760720" cy="193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2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5B9F4-C828-452F-C751-5F9AF64C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" y="-4579"/>
            <a:ext cx="25603742" cy="247183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0F8093-DFCD-9C8F-163E-96E19BF8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071" y="7932190"/>
            <a:ext cx="13006052" cy="193042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88CD58-A345-2D82-B535-B54DF3C15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22874" y="16214797"/>
            <a:ext cx="1197356" cy="11319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1F067C-15E6-4EF0-8CC5-A48BB433BBDE}"/>
              </a:ext>
            </a:extLst>
          </p:cNvPr>
          <p:cNvSpPr txBox="1"/>
          <p:nvPr/>
        </p:nvSpPr>
        <p:spPr>
          <a:xfrm>
            <a:off x="3278956" y="6224623"/>
            <a:ext cx="95550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Coaching Classes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CB3FBB-DC0F-2C60-C2E5-22EAC1BE33DC}"/>
              </a:ext>
            </a:extLst>
          </p:cNvPr>
          <p:cNvSpPr txBox="1"/>
          <p:nvPr/>
        </p:nvSpPr>
        <p:spPr>
          <a:xfrm>
            <a:off x="3298480" y="7716607"/>
            <a:ext cx="191065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94, Near Fire Brigade &amp; Krisi Vikas</a:t>
            </a:r>
          </a:p>
        </p:txBody>
      </p:sp>
      <p:pic>
        <p:nvPicPr>
          <p:cNvPr id="19" name="Picture 14" descr="Whatsapp Icon PNGs for Free Download">
            <a:extLst>
              <a:ext uri="{FF2B5EF4-FFF2-40B4-BE49-F238E27FC236}">
                <a16:creationId xmlns:a16="http://schemas.microsoft.com/office/drawing/2014/main" id="{90864241-D086-E70B-0756-01CA63BFF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4635" y="6588846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9C28B4-4C26-7E3E-3AC0-2FCE15D0CB90}"/>
              </a:ext>
            </a:extLst>
          </p:cNvPr>
          <p:cNvSpPr/>
          <p:nvPr/>
        </p:nvSpPr>
        <p:spPr>
          <a:xfrm>
            <a:off x="13457671" y="6005493"/>
            <a:ext cx="8984380" cy="170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8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23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68754D08-7C19-2B88-9C12-49F52C904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6459" y="6562700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417" y="770599"/>
            <a:ext cx="10785155" cy="5238505"/>
          </a:xfrm>
          <a:prstGeom prst="rect">
            <a:avLst/>
          </a:prstGeom>
        </p:spPr>
      </p:pic>
      <p:sp>
        <p:nvSpPr>
          <p:cNvPr id="21" name="32-Point Star 20">
            <a:extLst>
              <a:ext uri="{FF2B5EF4-FFF2-40B4-BE49-F238E27FC236}">
                <a16:creationId xmlns:a16="http://schemas.microsoft.com/office/drawing/2014/main" id="{0B441B03-B3CF-3C83-9688-DBD8A37CF276}"/>
              </a:ext>
            </a:extLst>
          </p:cNvPr>
          <p:cNvSpPr/>
          <p:nvPr/>
        </p:nvSpPr>
        <p:spPr>
          <a:xfrm rot="21243013">
            <a:off x="7663508" y="8996705"/>
            <a:ext cx="7387149" cy="5872272"/>
          </a:xfrm>
          <a:prstGeom prst="star32">
            <a:avLst/>
          </a:prstGeom>
          <a:solidFill>
            <a:srgbClr val="FF0000"/>
          </a:solidFill>
          <a:ln w="2540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1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6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Apply</a:t>
            </a:r>
            <a:endParaRPr lang="en-US" sz="28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3827870-A163-6000-BB37-8CE42441BB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3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03" y="8596965"/>
            <a:ext cx="7977605" cy="1237425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F1947EF-B294-98B3-67D8-8C8A26F971AF}"/>
              </a:ext>
            </a:extLst>
          </p:cNvPr>
          <p:cNvSpPr/>
          <p:nvPr/>
        </p:nvSpPr>
        <p:spPr>
          <a:xfrm>
            <a:off x="-5936" y="20810219"/>
            <a:ext cx="13463607" cy="5605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3FD638-1C52-3BC1-CB7D-EC07BF6356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437" y="21129138"/>
            <a:ext cx="9871142" cy="153266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BD8670C-31E3-728E-D39F-991A4AD5B8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84" y="18990922"/>
            <a:ext cx="8463920" cy="20362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BB1680B-3BF8-5B2A-01A9-4AA3C6A2D2F9}"/>
              </a:ext>
            </a:extLst>
          </p:cNvPr>
          <p:cNvSpPr/>
          <p:nvPr/>
        </p:nvSpPr>
        <p:spPr>
          <a:xfrm>
            <a:off x="13994526" y="22809278"/>
            <a:ext cx="3465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>
                <a:solidFill>
                  <a:srgbClr val="002060"/>
                </a:solidFill>
                <a:latin typeface="Oxygen" panose="02000503000000000000" pitchFamily="2" charset="0"/>
              </a:rPr>
              <a:t>App Download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370A9E-959A-457A-FDB7-69D1E302FA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6967" y="21001513"/>
            <a:ext cx="1786804" cy="1786804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5E61F02-DF69-0436-11E1-C548439C67BA}"/>
              </a:ext>
            </a:extLst>
          </p:cNvPr>
          <p:cNvSpPr/>
          <p:nvPr/>
        </p:nvSpPr>
        <p:spPr>
          <a:xfrm>
            <a:off x="10707958" y="21231223"/>
            <a:ext cx="870606" cy="777315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BEA1DBC1-9F3D-7058-A7BE-F90B3C187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8316" y="22046769"/>
            <a:ext cx="669811" cy="75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0F8FA35-38E4-02A6-947F-09F5A5E39B02}"/>
              </a:ext>
            </a:extLst>
          </p:cNvPr>
          <p:cNvSpPr/>
          <p:nvPr/>
        </p:nvSpPr>
        <p:spPr>
          <a:xfrm>
            <a:off x="10097078" y="22263878"/>
            <a:ext cx="35366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>
                <a:solidFill>
                  <a:srgbClr val="002060"/>
                </a:solidFill>
                <a:latin typeface="Oxygen" panose="02000503000000000000" pitchFamily="2" charset="0"/>
              </a:rPr>
              <a:t>Follow</a:t>
            </a:r>
          </a:p>
          <a:p>
            <a:r>
              <a:rPr lang="en-AU" sz="3600" b="1" dirty="0">
                <a:solidFill>
                  <a:srgbClr val="002060"/>
                </a:solidFill>
                <a:latin typeface="Oxygen" panose="02000503000000000000" pitchFamily="2" charset="0"/>
              </a:rPr>
              <a:t>for Discount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13B8B1-763B-A9D9-FA68-B1EB187598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7432" y="21024414"/>
            <a:ext cx="810471" cy="7661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6BDBC8-5427-681D-3069-DE61A6F2FE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483" y="21001514"/>
            <a:ext cx="1786804" cy="1786804"/>
          </a:xfrm>
          <a:prstGeom prst="rect">
            <a:avLst/>
          </a:prstGeom>
        </p:spPr>
      </p:pic>
      <p:pic>
        <p:nvPicPr>
          <p:cNvPr id="16" name="Picture 10" descr="New Instagram Logo PNG Images 2023">
            <a:extLst>
              <a:ext uri="{FF2B5EF4-FFF2-40B4-BE49-F238E27FC236}">
                <a16:creationId xmlns:a16="http://schemas.microsoft.com/office/drawing/2014/main" id="{06C25FDB-1D89-1154-DF83-32DBDE994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890" y="22398096"/>
            <a:ext cx="918773" cy="91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310EDDE-D63D-050B-563F-D68F71529E53}"/>
              </a:ext>
            </a:extLst>
          </p:cNvPr>
          <p:cNvSpPr/>
          <p:nvPr/>
        </p:nvSpPr>
        <p:spPr>
          <a:xfrm>
            <a:off x="-542" y="34972461"/>
            <a:ext cx="25603742" cy="139997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9E3CD1-FD39-8832-ADFA-AEB98F1138AE}"/>
              </a:ext>
            </a:extLst>
          </p:cNvPr>
          <p:cNvSpPr/>
          <p:nvPr/>
        </p:nvSpPr>
        <p:spPr>
          <a:xfrm>
            <a:off x="5112852" y="35442221"/>
            <a:ext cx="142141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   ||    anirban@anodiam.com</a:t>
            </a:r>
            <a:endParaRPr lang="en-AU" sz="4800" dirty="0">
              <a:solidFill>
                <a:srgbClr val="0000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8A26A3-6E03-D16E-D6B2-4CE07FC77059}"/>
              </a:ext>
            </a:extLst>
          </p:cNvPr>
          <p:cNvSpPr txBox="1"/>
          <p:nvPr/>
        </p:nvSpPr>
        <p:spPr>
          <a:xfrm>
            <a:off x="74617" y="33749472"/>
            <a:ext cx="256037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cap="small" dirty="0">
                <a:latin typeface="Oxygen" panose="02000503000000000000" pitchFamily="2" charset="0"/>
              </a:rPr>
              <a:t>Finest Teachers, Study Mats, Mock Tests, Doubt Clearing, PTM, Counselling, Smart Classrooms, AC, CCTV</a:t>
            </a:r>
          </a:p>
          <a:p>
            <a:pPr algn="ctr"/>
            <a:r>
              <a:rPr lang="en-US" sz="4000" b="1" cap="small" dirty="0">
                <a:latin typeface="Oxygen" panose="02000503000000000000" pitchFamily="2" charset="0"/>
              </a:rPr>
              <a:t>400+ Courses, Professional Courses are Project-Based, Certification-Oriented &amp; Job-Focused</a:t>
            </a:r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7C0DB2-B4C0-2633-07D1-4B43BAA8293A}"/>
              </a:ext>
            </a:extLst>
          </p:cNvPr>
          <p:cNvSpPr txBox="1"/>
          <p:nvPr/>
        </p:nvSpPr>
        <p:spPr>
          <a:xfrm>
            <a:off x="-61501" y="24363300"/>
            <a:ext cx="25681044" cy="904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ARTIFICIAL INTELLIGENCE – Class III – XII</a:t>
            </a:r>
          </a:p>
          <a:p>
            <a:pPr algn="ctr">
              <a:lnSpc>
                <a:spcPct val="150000"/>
              </a:lnSpc>
            </a:pPr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IT &amp; AI Professional Training &amp; Projects</a:t>
            </a:r>
          </a:p>
          <a:p>
            <a:pPr algn="ctr">
              <a:lnSpc>
                <a:spcPct val="150000"/>
              </a:lnSpc>
            </a:pPr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VIII-XII - All Subjects &amp; Boards</a:t>
            </a:r>
          </a:p>
          <a:p>
            <a:pPr algn="ctr">
              <a:lnSpc>
                <a:spcPct val="150000"/>
              </a:lnSpc>
            </a:pPr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NEET, IIT-JEE (Mains &amp; Advanced)</a:t>
            </a:r>
          </a:p>
          <a:p>
            <a:pPr algn="ctr">
              <a:lnSpc>
                <a:spcPct val="150000"/>
              </a:lnSpc>
            </a:pPr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MBA</a:t>
            </a:r>
            <a:r>
              <a:rPr lang="en-US" sz="6600" b="1" cap="small">
                <a:solidFill>
                  <a:srgbClr val="C00000"/>
                </a:solidFill>
                <a:latin typeface="Oxygen" panose="02000503000000000000" pitchFamily="2" charset="0"/>
              </a:rPr>
              <a:t>, BBA, BCom, CA</a:t>
            </a:r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, CMA, CS, CFA, CLAT, LLB, LLM</a:t>
            </a:r>
          </a:p>
          <a:p>
            <a:pPr algn="ctr">
              <a:lnSpc>
                <a:spcPct val="150000"/>
              </a:lnSpc>
            </a:pPr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Grooming, IELTS, TOEFL, Foreign Languages</a:t>
            </a:r>
            <a:endParaRPr lang="en-US" sz="88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593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1343</TotalTime>
  <Words>129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Oxygen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165</cp:revision>
  <dcterms:created xsi:type="dcterms:W3CDTF">2023-07-28T06:55:57Z</dcterms:created>
  <dcterms:modified xsi:type="dcterms:W3CDTF">2023-08-15T15:53:21Z</dcterms:modified>
</cp:coreProperties>
</file>