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</p:sldIdLst>
  <p:sldSz cx="256032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" d="100"/>
          <a:sy n="10" d="100"/>
        </p:scale>
        <p:origin x="2385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8380311"/>
            <a:ext cx="21762720" cy="17827413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6895217"/>
            <a:ext cx="19202400" cy="12363023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2726267"/>
            <a:ext cx="552069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2726267"/>
            <a:ext cx="16242030" cy="43395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12766055"/>
            <a:ext cx="22082760" cy="21300436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34268002"/>
            <a:ext cx="22082760" cy="11201396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726278"/>
            <a:ext cx="2208276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12552684"/>
            <a:ext cx="10831352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8704560"/>
            <a:ext cx="10831352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12552684"/>
            <a:ext cx="10884695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8704560"/>
            <a:ext cx="10884695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9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7372785"/>
            <a:ext cx="12961620" cy="36389733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7372785"/>
            <a:ext cx="12961620" cy="36389733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7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2726278"/>
            <a:ext cx="2208276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13631334"/>
            <a:ext cx="2208276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47460758"/>
            <a:ext cx="864108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0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52169-4E8E-EAEE-95DF-FFD9B4301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7452"/>
            <a:ext cx="25603742" cy="25238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6F4114-8941-0FA2-23E7-41493C9A4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12383866"/>
            <a:ext cx="13006052" cy="193042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F25012-2796-0A43-F190-B28C98BBB81F}"/>
              </a:ext>
            </a:extLst>
          </p:cNvPr>
          <p:cNvSpPr txBox="1"/>
          <p:nvPr/>
        </p:nvSpPr>
        <p:spPr>
          <a:xfrm>
            <a:off x="3278956" y="10676299"/>
            <a:ext cx="9555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64CE8-6055-5FA3-AB9E-6FE90A7678D9}"/>
              </a:ext>
            </a:extLst>
          </p:cNvPr>
          <p:cNvSpPr txBox="1"/>
          <p:nvPr/>
        </p:nvSpPr>
        <p:spPr>
          <a:xfrm>
            <a:off x="3298480" y="12168283"/>
            <a:ext cx="19106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</a:p>
        </p:txBody>
      </p:sp>
      <p:pic>
        <p:nvPicPr>
          <p:cNvPr id="12" name="Picture 14" descr="Whatsapp Icon PNGs for Free Download">
            <a:extLst>
              <a:ext uri="{FF2B5EF4-FFF2-40B4-BE49-F238E27FC236}">
                <a16:creationId xmlns:a16="http://schemas.microsoft.com/office/drawing/2014/main" id="{BBC43143-1BFD-5123-9303-A159B0546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635" y="11040522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2FDB65B-CDD0-39C6-7BDA-3FF61CCD4AFF}"/>
              </a:ext>
            </a:extLst>
          </p:cNvPr>
          <p:cNvSpPr/>
          <p:nvPr/>
        </p:nvSpPr>
        <p:spPr>
          <a:xfrm>
            <a:off x="13457671" y="10457169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5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13BD54E0-B5DB-A73C-1A84-3DAC7E980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59" y="11014376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6D219C-8E9F-92E9-01F9-875297BF71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65" y="655247"/>
            <a:ext cx="19106561" cy="9280333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A0D93F2-9FEC-AC3E-8F24-DB63286BF467}"/>
              </a:ext>
            </a:extLst>
          </p:cNvPr>
          <p:cNvSpPr/>
          <p:nvPr/>
        </p:nvSpPr>
        <p:spPr>
          <a:xfrm>
            <a:off x="-542" y="49759272"/>
            <a:ext cx="25603742" cy="13999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8CA54F8-9014-8F2D-032A-56C6F6989BC5}"/>
              </a:ext>
            </a:extLst>
          </p:cNvPr>
          <p:cNvSpPr/>
          <p:nvPr/>
        </p:nvSpPr>
        <p:spPr>
          <a:xfrm>
            <a:off x="5769414" y="50256056"/>
            <a:ext cx="142141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www.anodiam.com    ||    anirban@anodiam.com</a:t>
            </a:r>
            <a:endParaRPr lang="en-AU" sz="4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36A432-4B2A-6F80-B6AC-2A59CF2F669B}"/>
              </a:ext>
            </a:extLst>
          </p:cNvPr>
          <p:cNvSpPr txBox="1"/>
          <p:nvPr/>
        </p:nvSpPr>
        <p:spPr>
          <a:xfrm>
            <a:off x="2474" y="46392086"/>
            <a:ext cx="2560374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Finest Teachers, Study Mats, Mock Tests, Doubt Clearing, PTM, Counselling</a:t>
            </a:r>
          </a:p>
          <a:p>
            <a:pPr algn="ctr"/>
            <a:r>
              <a:rPr lang="en-US" sz="5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20 Smart Classrooms, 400+ Courses, AC, CCTV</a:t>
            </a:r>
          </a:p>
          <a:p>
            <a:pPr algn="ctr"/>
            <a:r>
              <a:rPr lang="en-US" sz="5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Professional Courses are Project-Based, Certification-Oriented &amp; Job-Focused</a:t>
            </a:r>
            <a:endParaRPr lang="en-US" sz="5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BE11B1-E516-A327-5554-9E07DB7E0A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14854" y="20666475"/>
            <a:ext cx="1197356" cy="1131942"/>
          </a:xfrm>
          <a:prstGeom prst="rect">
            <a:avLst/>
          </a:prstGeom>
        </p:spPr>
      </p:pic>
      <p:sp>
        <p:nvSpPr>
          <p:cNvPr id="4" name="32-Point Star 20">
            <a:extLst>
              <a:ext uri="{FF2B5EF4-FFF2-40B4-BE49-F238E27FC236}">
                <a16:creationId xmlns:a16="http://schemas.microsoft.com/office/drawing/2014/main" id="{874E5768-74C7-409F-056A-421B078E946A}"/>
              </a:ext>
            </a:extLst>
          </p:cNvPr>
          <p:cNvSpPr/>
          <p:nvPr/>
        </p:nvSpPr>
        <p:spPr>
          <a:xfrm rot="21243013">
            <a:off x="7750165" y="13448131"/>
            <a:ext cx="7598362" cy="6823253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333F9-D19A-E299-B474-875EF4842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65" y="13083134"/>
            <a:ext cx="8775366" cy="1361167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4B15FD4-C580-D8F1-3655-0D373BF7E6E0}"/>
              </a:ext>
            </a:extLst>
          </p:cNvPr>
          <p:cNvSpPr/>
          <p:nvPr/>
        </p:nvSpPr>
        <p:spPr>
          <a:xfrm>
            <a:off x="-7481" y="25294941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461A65-85BE-D075-3CED-577C5FC18EDC}"/>
              </a:ext>
            </a:extLst>
          </p:cNvPr>
          <p:cNvSpPr/>
          <p:nvPr/>
        </p:nvSpPr>
        <p:spPr>
          <a:xfrm>
            <a:off x="13994526" y="27260954"/>
            <a:ext cx="3465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C5D06D2-E5FA-D1C5-B900-35C73F4E21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967" y="25453189"/>
            <a:ext cx="1786804" cy="1786804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3622090-3B5D-108B-7918-79698C8EA544}"/>
              </a:ext>
            </a:extLst>
          </p:cNvPr>
          <p:cNvSpPr/>
          <p:nvPr/>
        </p:nvSpPr>
        <p:spPr>
          <a:xfrm>
            <a:off x="10707958" y="25682899"/>
            <a:ext cx="870606" cy="77731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83E94DB3-A1E5-A57C-8C05-43746283D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316" y="26498445"/>
            <a:ext cx="669811" cy="7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622D1FF-24D8-EB49-5CD4-7138D38901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437" y="25580814"/>
            <a:ext cx="9871142" cy="153266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1E0CF3A-802C-FC28-C0A0-B594E42D0513}"/>
              </a:ext>
            </a:extLst>
          </p:cNvPr>
          <p:cNvSpPr/>
          <p:nvPr/>
        </p:nvSpPr>
        <p:spPr>
          <a:xfrm>
            <a:off x="10097078" y="26715554"/>
            <a:ext cx="3536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Follow</a:t>
            </a:r>
          </a:p>
          <a:p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for Discount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6CF6B5C-2548-0842-E25E-AE312073DD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432" y="25476090"/>
            <a:ext cx="810471" cy="76619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DE3E2C6-D13C-99A8-2A0C-0B35337CF9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483" y="25453190"/>
            <a:ext cx="1786804" cy="1786804"/>
          </a:xfrm>
          <a:prstGeom prst="rect">
            <a:avLst/>
          </a:prstGeom>
        </p:spPr>
      </p:pic>
      <p:pic>
        <p:nvPicPr>
          <p:cNvPr id="49" name="Picture 10" descr="New Instagram Logo PNG Images 2023">
            <a:extLst>
              <a:ext uri="{FF2B5EF4-FFF2-40B4-BE49-F238E27FC236}">
                <a16:creationId xmlns:a16="http://schemas.microsoft.com/office/drawing/2014/main" id="{FB252EDF-F328-8B2F-4ADE-AC512229A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890" y="26849772"/>
            <a:ext cx="918773" cy="9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9A95B42-3762-71DB-620B-5C4FF7451A9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84" y="23442598"/>
            <a:ext cx="8463920" cy="203628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4D664E6-7C94-BD9E-D822-85E6F01C0F61}"/>
              </a:ext>
            </a:extLst>
          </p:cNvPr>
          <p:cNvSpPr txBox="1"/>
          <p:nvPr/>
        </p:nvSpPr>
        <p:spPr>
          <a:xfrm>
            <a:off x="-61501" y="29801574"/>
            <a:ext cx="25681044" cy="15326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ARTIFICIAL INTELLIGENCE – Class III – XII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MBA, BBA, BCom, CA, CMA, CS, CFA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CLAT, LLB, LLM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Grooming, IELTS, TOEFL, Foreign Languages</a:t>
            </a:r>
            <a:endParaRPr lang="en-US" sz="16600" b="1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52169-4E8E-EAEE-95DF-FFD9B4301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80"/>
            <a:ext cx="25603742" cy="25238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6F4114-8941-0FA2-23E7-41493C9A4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12383866"/>
            <a:ext cx="13006052" cy="19304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92C2E6-3442-7681-CB08-7A3CECD5B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14854" y="20666475"/>
            <a:ext cx="1197356" cy="1131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6D219C-8E9F-92E9-01F9-875297BF7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65" y="655247"/>
            <a:ext cx="19106561" cy="9280333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A0D93F2-9FEC-AC3E-8F24-DB63286BF467}"/>
              </a:ext>
            </a:extLst>
          </p:cNvPr>
          <p:cNvSpPr/>
          <p:nvPr/>
        </p:nvSpPr>
        <p:spPr>
          <a:xfrm>
            <a:off x="-542" y="49759272"/>
            <a:ext cx="25603742" cy="13999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8CA54F8-9014-8F2D-032A-56C6F6989BC5}"/>
              </a:ext>
            </a:extLst>
          </p:cNvPr>
          <p:cNvSpPr/>
          <p:nvPr/>
        </p:nvSpPr>
        <p:spPr>
          <a:xfrm>
            <a:off x="5769414" y="50256056"/>
            <a:ext cx="142141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www.anodiam.com    ||    anirban@anodiam.com</a:t>
            </a:r>
            <a:endParaRPr lang="en-AU" sz="4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36A432-4B2A-6F80-B6AC-2A59CF2F669B}"/>
              </a:ext>
            </a:extLst>
          </p:cNvPr>
          <p:cNvSpPr txBox="1"/>
          <p:nvPr/>
        </p:nvSpPr>
        <p:spPr>
          <a:xfrm>
            <a:off x="2474" y="46584590"/>
            <a:ext cx="25603742" cy="2428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Globally experienced faculty from prestigious organizations, fun learning</a:t>
            </a:r>
          </a:p>
          <a:p>
            <a:pPr algn="ctr">
              <a:lnSpc>
                <a:spcPct val="150000"/>
              </a:lnSpc>
            </a:pPr>
            <a:r>
              <a:rPr lang="en-US" sz="5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Project-based, Job-Focused, Certification-Help, Smart Classrooms, AC, CCTV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E3DB2-E09C-7E89-9A75-403204FAC9DA}"/>
              </a:ext>
            </a:extLst>
          </p:cNvPr>
          <p:cNvSpPr txBox="1"/>
          <p:nvPr/>
        </p:nvSpPr>
        <p:spPr>
          <a:xfrm>
            <a:off x="2943605" y="10195081"/>
            <a:ext cx="18552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Artificial Intelligence &amp; IT Training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63626C-7F82-083E-780D-AD2B5FE65CF0}"/>
              </a:ext>
            </a:extLst>
          </p:cNvPr>
          <p:cNvSpPr txBox="1"/>
          <p:nvPr/>
        </p:nvSpPr>
        <p:spPr>
          <a:xfrm>
            <a:off x="749149" y="11832739"/>
            <a:ext cx="173995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  <a:endParaRPr lang="en-US" sz="66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3" name="Picture 14" descr="Whatsapp Icon PNGs for Free Download">
            <a:extLst>
              <a:ext uri="{FF2B5EF4-FFF2-40B4-BE49-F238E27FC236}">
                <a16:creationId xmlns:a16="http://schemas.microsoft.com/office/drawing/2014/main" id="{72AD5D8E-C562-A871-5788-0F9594E3B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971" y="11770669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7B0A328-8346-0EB7-6B47-84976E7F4F75}"/>
              </a:ext>
            </a:extLst>
          </p:cNvPr>
          <p:cNvSpPr/>
          <p:nvPr/>
        </p:nvSpPr>
        <p:spPr>
          <a:xfrm>
            <a:off x="18890860" y="11472016"/>
            <a:ext cx="4984553" cy="1303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6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8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D874A106-EA87-892F-1EFC-0F6D84163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472" y="11816144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32-Point Star 20">
            <a:extLst>
              <a:ext uri="{FF2B5EF4-FFF2-40B4-BE49-F238E27FC236}">
                <a16:creationId xmlns:a16="http://schemas.microsoft.com/office/drawing/2014/main" id="{B6035D38-AD9E-0F61-087C-17F1147216DA}"/>
              </a:ext>
            </a:extLst>
          </p:cNvPr>
          <p:cNvSpPr/>
          <p:nvPr/>
        </p:nvSpPr>
        <p:spPr>
          <a:xfrm rot="21243013">
            <a:off x="9278122" y="13080441"/>
            <a:ext cx="7387149" cy="6613484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E08741-C289-E721-E7D9-C2803E860D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46" y="13453649"/>
            <a:ext cx="10567652" cy="136729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2A727D-B778-8AB6-25D9-85033420E5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3" y="18062650"/>
            <a:ext cx="5163468" cy="7374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F35326-55A1-08FC-B11E-0657BAE12F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469" y="18036032"/>
            <a:ext cx="9862786" cy="720939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9A95B42-3762-71DB-620B-5C4FF7451A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84" y="23442598"/>
            <a:ext cx="8463920" cy="203628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4B15FD4-C580-D8F1-3655-0D373BF7E6E0}"/>
              </a:ext>
            </a:extLst>
          </p:cNvPr>
          <p:cNvSpPr/>
          <p:nvPr/>
        </p:nvSpPr>
        <p:spPr>
          <a:xfrm>
            <a:off x="-11494" y="25425224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461A65-85BE-D075-3CED-577C5FC18EDC}"/>
              </a:ext>
            </a:extLst>
          </p:cNvPr>
          <p:cNvSpPr/>
          <p:nvPr/>
        </p:nvSpPr>
        <p:spPr>
          <a:xfrm>
            <a:off x="13994526" y="27260954"/>
            <a:ext cx="3465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C5D06D2-E5FA-D1C5-B900-35C73F4E21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967" y="25453189"/>
            <a:ext cx="1786804" cy="1786804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3622090-3B5D-108B-7918-79698C8EA544}"/>
              </a:ext>
            </a:extLst>
          </p:cNvPr>
          <p:cNvSpPr/>
          <p:nvPr/>
        </p:nvSpPr>
        <p:spPr>
          <a:xfrm>
            <a:off x="10707958" y="25682899"/>
            <a:ext cx="870606" cy="77731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83E94DB3-A1E5-A57C-8C05-43746283D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316" y="26498445"/>
            <a:ext cx="669811" cy="7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1E0CF3A-802C-FC28-C0A0-B594E42D0513}"/>
              </a:ext>
            </a:extLst>
          </p:cNvPr>
          <p:cNvSpPr/>
          <p:nvPr/>
        </p:nvSpPr>
        <p:spPr>
          <a:xfrm>
            <a:off x="10097078" y="26715554"/>
            <a:ext cx="3536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Follow</a:t>
            </a:r>
          </a:p>
          <a:p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for Discount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6CF6B5C-2548-0842-E25E-AE312073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432" y="25476090"/>
            <a:ext cx="810471" cy="76619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DE3E2C6-D13C-99A8-2A0C-0B35337CF9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483" y="25453190"/>
            <a:ext cx="1786804" cy="178680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622D1FF-24D8-EB49-5CD4-7138D389015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6437" y="25580814"/>
            <a:ext cx="9871142" cy="1532660"/>
          </a:xfrm>
          <a:prstGeom prst="rect">
            <a:avLst/>
          </a:prstGeom>
        </p:spPr>
      </p:pic>
      <p:pic>
        <p:nvPicPr>
          <p:cNvPr id="49" name="Picture 10" descr="New Instagram Logo PNG Images 2023">
            <a:extLst>
              <a:ext uri="{FF2B5EF4-FFF2-40B4-BE49-F238E27FC236}">
                <a16:creationId xmlns:a16="http://schemas.microsoft.com/office/drawing/2014/main" id="{FB252EDF-F328-8B2F-4ADE-AC512229A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890" y="26849772"/>
            <a:ext cx="918773" cy="9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DB8143-4934-ACE2-C972-69F544CE5004}"/>
              </a:ext>
            </a:extLst>
          </p:cNvPr>
          <p:cNvSpPr txBox="1"/>
          <p:nvPr/>
        </p:nvSpPr>
        <p:spPr>
          <a:xfrm>
            <a:off x="1" y="29166124"/>
            <a:ext cx="25625100" cy="17019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AI, IoT-Robotics, Coding – Class III-XII</a:t>
            </a:r>
          </a:p>
          <a:p>
            <a:pPr algn="ctr">
              <a:lnSpc>
                <a:spcPct val="200000"/>
              </a:lnSpc>
            </a:pPr>
            <a:r>
              <a:rPr lang="en-US" sz="10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/>
            <a:endParaRPr lang="en-US" b="1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Data Science, Computer Vision, NLP, DSP, Python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Data Analytics, C, C++, IoT, Robotics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Java, .NET, JavaScript, ReactJS, Native, PHP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DevOps, Docker, Kubernetes, Cloud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Database, Firebase, Cyber Security, Automation Test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Pmp, Agile, Office, Adv Excel, Tally, Html, Css</a:t>
            </a:r>
            <a:endParaRPr lang="en-US" sz="8800" b="1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89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1163</TotalTime>
  <Words>270</Words>
  <Application>Microsoft Office PowerPoint</Application>
  <PresentationFormat>Custom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134</cp:revision>
  <dcterms:created xsi:type="dcterms:W3CDTF">2023-07-28T06:55:57Z</dcterms:created>
  <dcterms:modified xsi:type="dcterms:W3CDTF">2023-08-15T16:02:59Z</dcterms:modified>
</cp:coreProperties>
</file>