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AF"/>
    <a:srgbClr val="0F0F7F"/>
    <a:srgbClr val="7F7FFF"/>
    <a:srgbClr val="6F6FEF"/>
    <a:srgbClr val="FFFFFF"/>
    <a:srgbClr val="9F9FF6"/>
    <a:srgbClr val="BFBFFF"/>
    <a:srgbClr val="DFDFFF"/>
    <a:srgbClr val="CFCFFF"/>
    <a:srgbClr val="AF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4660"/>
  </p:normalViewPr>
  <p:slideViewPr>
    <p:cSldViewPr>
      <p:cViewPr>
        <p:scale>
          <a:sx n="70" d="100"/>
          <a:sy n="70" d="100"/>
        </p:scale>
        <p:origin x="-153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83215-80E3-4A52-98A5-4C379A79CA39}" type="datetimeFigureOut">
              <a:rPr lang="en-AU" smtClean="0"/>
              <a:t>12/08/2020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BDD3E-57A4-4A7C-8FEE-AE2738C669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7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676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12/08/2020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61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12/08/2020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77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12/08/2020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7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12/08/2020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8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12/08/2020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12/08/2020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9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12/08/2020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9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12/08/2020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72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12/08/2020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7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12/08/2020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61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12/08/2020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35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88D7-68F7-4681-80B5-BDD492DE1B81}" type="datetimeFigureOut">
              <a:rPr lang="en-AU" smtClean="0"/>
              <a:t>12/08/2020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60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72716"/>
          </a:xfrm>
          <a:prstGeom prst="rect">
            <a:avLst/>
          </a:prstGeom>
          <a:solidFill>
            <a:srgbClr val="0F0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6514719"/>
            <a:ext cx="9144000" cy="370665"/>
          </a:xfrm>
          <a:prstGeom prst="rect">
            <a:avLst/>
          </a:prstGeom>
          <a:solidFill>
            <a:srgbClr val="0F0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bIns="108000" rtlCol="0" anchor="ctr">
            <a:spAutoFit/>
          </a:bodyPr>
          <a:lstStyle/>
          <a:p>
            <a:pPr algn="ctr"/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©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Anodia</a:t>
            </a:r>
            <a:r>
              <a:rPr lang="en-AU" sz="1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  <a:endParaRPr lang="en-AU" sz="1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63333"/>
            <a:ext cx="9161169" cy="5451386"/>
          </a:xfrm>
          <a:prstGeom prst="rect">
            <a:avLst/>
          </a:prstGeom>
          <a:gradFill flip="none" rotWithShape="1">
            <a:gsLst>
              <a:gs pos="98000">
                <a:srgbClr val="6F6FEF"/>
              </a:gs>
              <a:gs pos="47089">
                <a:srgbClr val="9F9FF6"/>
              </a:gs>
              <a:gs pos="1000">
                <a:srgbClr val="DFDF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AU" sz="2400" dirty="0">
              <a:latin typeface="Cooper Black" panose="0208090404030B0204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0" y="261077"/>
            <a:ext cx="9144000" cy="1008112"/>
          </a:xfrm>
          <a:prstGeom prst="roundRect">
            <a:avLst/>
          </a:prstGeom>
          <a:gradFill>
            <a:gsLst>
              <a:gs pos="67000">
                <a:srgbClr val="6F6FEF"/>
              </a:gs>
              <a:gs pos="100000">
                <a:srgbClr val="FFFFFF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AU" sz="3600" dirty="0" err="1" smtClean="0">
                <a:solidFill>
                  <a:schemeClr val="bg1"/>
                </a:solidFill>
                <a:latin typeface="Cooper Black" panose="0208090404030B020404" pitchFamily="18" charset="0"/>
              </a:rPr>
              <a:t>nodiam</a:t>
            </a:r>
            <a:endParaRPr lang="en-AU" sz="36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1026" name="Picture 2" descr="D:\Anodiam\Docs\ProjectExecution\BA\ImageResources\AnodiamLogoReverseColorRightAligned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1528"/>
            <a:ext cx="475253" cy="50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987824" y="546537"/>
            <a:ext cx="2520280" cy="437192"/>
          </a:xfrm>
          <a:prstGeom prst="rect">
            <a:avLst/>
          </a:prstGeom>
          <a:ln>
            <a:solidFill>
              <a:srgbClr val="6F6FE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rgbClr val="BFB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Here</a:t>
            </a:r>
            <a:endParaRPr lang="en-AU" sz="1600" dirty="0">
              <a:solidFill>
                <a:srgbClr val="BFB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Search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84684"/>
            <a:ext cx="324036" cy="32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984202" y="620688"/>
            <a:ext cx="1224136" cy="327037"/>
          </a:xfrm>
          <a:prstGeom prst="rect">
            <a:avLst/>
          </a:prstGeom>
          <a:solidFill>
            <a:srgbClr val="6F6FEF"/>
          </a:solidFill>
          <a:ln>
            <a:solidFill>
              <a:srgbClr val="6F6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Up</a:t>
            </a:r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24328" y="656692"/>
            <a:ext cx="1080120" cy="252028"/>
          </a:xfrm>
          <a:prstGeom prst="rect">
            <a:avLst/>
          </a:prstGeom>
          <a:solidFill>
            <a:srgbClr val="6F6FEF"/>
          </a:solidFill>
          <a:ln>
            <a:solidFill>
              <a:srgbClr val="6F6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utoShape 6" descr="Copyright Symbol Copyright Law Of The United States Registere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3" name="AutoShape 8" descr="Copyright Symbol Copyright Law Of The United States Registere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6336196" y="-17083"/>
            <a:ext cx="1656184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>
                <a:solidFill>
                  <a:schemeClr val="bg1"/>
                </a:solidFill>
              </a:rPr>
              <a:t>#0f0f7f, </a:t>
            </a:r>
            <a:r>
              <a:rPr lang="en-AU" sz="1600" dirty="0" smtClean="0">
                <a:solidFill>
                  <a:schemeClr val="bg1"/>
                </a:solidFill>
              </a:rPr>
              <a:t>40</a:t>
            </a:r>
            <a:r>
              <a:rPr lang="en-AU" sz="1600" dirty="0" smtClean="0">
                <a:solidFill>
                  <a:schemeClr val="bg1"/>
                </a:solidFill>
              </a:rPr>
              <a:t>px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99818" y="3095848"/>
            <a:ext cx="2049485" cy="8103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chemeClr val="bg1"/>
                </a:solidFill>
              </a:rPr>
              <a:t>#6f6fef-67%</a:t>
            </a:r>
          </a:p>
          <a:p>
            <a:r>
              <a:rPr lang="en-AU" sz="1600" dirty="0">
                <a:solidFill>
                  <a:schemeClr val="bg1"/>
                </a:solidFill>
              </a:rPr>
              <a:t>#fff-100%, </a:t>
            </a:r>
            <a:r>
              <a:rPr lang="en-AU" sz="1600" dirty="0">
                <a:solidFill>
                  <a:schemeClr val="bg1"/>
                </a:solidFill>
              </a:rPr>
              <a:t>100</a:t>
            </a:r>
            <a:r>
              <a:rPr lang="en-AU" sz="1600" dirty="0">
                <a:solidFill>
                  <a:schemeClr val="bg1"/>
                </a:solidFill>
              </a:rPr>
              <a:t> </a:t>
            </a:r>
            <a:r>
              <a:rPr lang="en-AU" sz="1600" dirty="0" err="1">
                <a:solidFill>
                  <a:schemeClr val="bg1"/>
                </a:solidFill>
              </a:rPr>
              <a:t>Px</a:t>
            </a:r>
            <a:r>
              <a:rPr lang="en-AU" sz="1600" dirty="0">
                <a:solidFill>
                  <a:schemeClr val="bg1"/>
                </a:solidFill>
              </a:rPr>
              <a:t>,</a:t>
            </a:r>
          </a:p>
          <a:p>
            <a:r>
              <a:rPr lang="en-AU" sz="1600" dirty="0">
                <a:solidFill>
                  <a:schemeClr val="bg1"/>
                </a:solidFill>
              </a:rPr>
              <a:t>Header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2820889"/>
            <a:ext cx="2232248" cy="10852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Logo Reverse colour right aligned. 15 </a:t>
            </a:r>
            <a:r>
              <a:rPr lang="en-AU" sz="1600" dirty="0" err="1" smtClean="0"/>
              <a:t>Px</a:t>
            </a:r>
            <a:r>
              <a:rPr lang="en-AU" sz="1600" dirty="0" smtClean="0"/>
              <a:t> gape from the left wall</a:t>
            </a:r>
            <a:endParaRPr lang="en-AU" sz="16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899592" y="983729"/>
            <a:ext cx="0" cy="71707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45130" y="1700808"/>
            <a:ext cx="1346550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 cooper black, 36, #</a:t>
            </a:r>
            <a:r>
              <a:rPr lang="en-AU" sz="1600" dirty="0" err="1" smtClean="0"/>
              <a:t>fff</a:t>
            </a:r>
            <a:endParaRPr lang="en-AU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339752" y="764704"/>
            <a:ext cx="648072" cy="19073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339752" y="436358"/>
            <a:ext cx="648072" cy="238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60px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275856" y="983729"/>
            <a:ext cx="0" cy="71707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447764" y="1700808"/>
            <a:ext cx="1656184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>
                <a:solidFill>
                  <a:schemeClr val="bg1"/>
                </a:solidFill>
              </a:rPr>
              <a:t>200 </a:t>
            </a:r>
            <a:r>
              <a:rPr lang="en-AU" sz="1600" dirty="0" err="1" smtClean="0">
                <a:solidFill>
                  <a:schemeClr val="bg1"/>
                </a:solidFill>
              </a:rPr>
              <a:t>px</a:t>
            </a:r>
            <a:r>
              <a:rPr lang="en-AU" sz="1600" dirty="0" smtClean="0">
                <a:solidFill>
                  <a:schemeClr val="bg1"/>
                </a:solidFill>
              </a:rPr>
              <a:t> horizontal, 40 </a:t>
            </a:r>
            <a:r>
              <a:rPr lang="en-AU" sz="1600" dirty="0" err="1" smtClean="0">
                <a:solidFill>
                  <a:schemeClr val="bg1"/>
                </a:solidFill>
              </a:rPr>
              <a:t>px</a:t>
            </a:r>
            <a:r>
              <a:rPr lang="en-AU" sz="1600" dirty="0" smtClean="0">
                <a:solidFill>
                  <a:schemeClr val="bg1"/>
                </a:solidFill>
              </a:rPr>
              <a:t> vertical,  #</a:t>
            </a:r>
            <a:r>
              <a:rPr lang="en-AU" sz="1600" dirty="0" err="1" smtClean="0">
                <a:solidFill>
                  <a:schemeClr val="bg1"/>
                </a:solidFill>
              </a:rPr>
              <a:t>fff</a:t>
            </a:r>
            <a:endParaRPr lang="en-AU" sz="160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589169" y="852548"/>
            <a:ext cx="0" cy="84826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355976" y="1700808"/>
            <a:ext cx="1512168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>
                <a:solidFill>
                  <a:schemeClr val="bg1"/>
                </a:solidFill>
              </a:rPr>
              <a:t>Arial, 16, #</a:t>
            </a:r>
            <a:r>
              <a:rPr lang="en-AU" sz="1600" dirty="0" err="1" smtClean="0">
                <a:solidFill>
                  <a:schemeClr val="bg1"/>
                </a:solidFill>
              </a:rPr>
              <a:t>afafff</a:t>
            </a:r>
            <a:r>
              <a:rPr lang="en-AU" sz="1600" dirty="0" smtClean="0">
                <a:solidFill>
                  <a:schemeClr val="bg1"/>
                </a:solidFill>
              </a:rPr>
              <a:t>, Middle alignment</a:t>
            </a:r>
            <a:endParaRPr lang="en-AU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endCxn id="9" idx="2"/>
          </p:cNvCxnSpPr>
          <p:nvPr/>
        </p:nvCxnSpPr>
        <p:spPr>
          <a:xfrm flipV="1">
            <a:off x="6596270" y="947725"/>
            <a:ext cx="0" cy="75308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084168" y="1700808"/>
            <a:ext cx="1124170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chemeClr val="bg1"/>
                </a:solidFill>
              </a:rPr>
              <a:t>Arial</a:t>
            </a:r>
            <a:r>
              <a:rPr lang="en-AU" sz="1600" dirty="0" smtClean="0">
                <a:solidFill>
                  <a:schemeClr val="bg1"/>
                </a:solidFill>
              </a:rPr>
              <a:t>, 18, B, 0f0f7f</a:t>
            </a:r>
            <a:endParaRPr lang="en-AU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>
            <a:endCxn id="11" idx="2"/>
          </p:cNvCxnSpPr>
          <p:nvPr/>
        </p:nvCxnSpPr>
        <p:spPr>
          <a:xfrm flipV="1">
            <a:off x="8064388" y="908720"/>
            <a:ext cx="0" cy="7920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524328" y="1700808"/>
            <a:ext cx="1152128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chemeClr val="bg1"/>
                </a:solidFill>
              </a:rPr>
              <a:t>Arial</a:t>
            </a:r>
            <a:r>
              <a:rPr lang="en-AU" sz="1600" dirty="0">
                <a:solidFill>
                  <a:schemeClr val="bg1"/>
                </a:solidFill>
              </a:rPr>
              <a:t>, 18, B, </a:t>
            </a:r>
            <a:r>
              <a:rPr lang="en-AU" sz="1600" dirty="0">
                <a:solidFill>
                  <a:schemeClr val="bg1"/>
                </a:solidFill>
              </a:rPr>
              <a:t>0f0f7f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084168" y="5733256"/>
            <a:ext cx="0" cy="96679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508104" y="5229200"/>
            <a:ext cx="1185389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>
                <a:solidFill>
                  <a:schemeClr val="bg1"/>
                </a:solidFill>
              </a:rPr>
              <a:t>Arial, #</a:t>
            </a:r>
            <a:r>
              <a:rPr lang="en-AU" sz="1600" dirty="0" err="1" smtClean="0">
                <a:solidFill>
                  <a:schemeClr val="bg1"/>
                </a:solidFill>
              </a:rPr>
              <a:t>fff</a:t>
            </a:r>
            <a:r>
              <a:rPr lang="en-AU" sz="1600" dirty="0" smtClean="0">
                <a:solidFill>
                  <a:schemeClr val="bg1"/>
                </a:solidFill>
              </a:rPr>
              <a:t>, 14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60375" y="6395260"/>
            <a:ext cx="1044116" cy="4627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35 %, #0f0f7f</a:t>
            </a:r>
            <a:endParaRPr lang="en-AU" sz="16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267744" y="852548"/>
            <a:ext cx="0" cy="5696202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282729" y="4437112"/>
            <a:ext cx="1410189" cy="576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/>
              <a:t>#6f6fef, 98%, 47%, #</a:t>
            </a:r>
            <a:r>
              <a:rPr lang="en-AU" sz="1600" dirty="0" err="1"/>
              <a:t>fff</a:t>
            </a:r>
            <a:r>
              <a:rPr lang="en-AU" sz="1600" dirty="0"/>
              <a:t> 1%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868144" y="7937"/>
            <a:ext cx="0" cy="25314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892480" y="947725"/>
            <a:ext cx="0" cy="212123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07975" y="6548750"/>
            <a:ext cx="0" cy="30925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155575" y="872716"/>
            <a:ext cx="1" cy="194817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3"/>
          </p:cNvCxnSpPr>
          <p:nvPr/>
        </p:nvCxnSpPr>
        <p:spPr>
          <a:xfrm flipV="1">
            <a:off x="5508104" y="764704"/>
            <a:ext cx="592694" cy="429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508104" y="410662"/>
            <a:ext cx="648072" cy="238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60px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7099818" y="782277"/>
            <a:ext cx="592694" cy="429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8380109" y="784206"/>
            <a:ext cx="592694" cy="429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7164288" y="454575"/>
            <a:ext cx="648072" cy="238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60px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8460432" y="454575"/>
            <a:ext cx="648072" cy="238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60px</a:t>
            </a:r>
            <a:endParaRPr lang="en-A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2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63333"/>
            <a:ext cx="9161169" cy="5451386"/>
          </a:xfrm>
          <a:prstGeom prst="rect">
            <a:avLst/>
          </a:prstGeom>
          <a:gradFill flip="none" rotWithShape="1">
            <a:gsLst>
              <a:gs pos="98000">
                <a:srgbClr val="6F6FEF"/>
              </a:gs>
              <a:gs pos="47089">
                <a:srgbClr val="9F9FF6"/>
              </a:gs>
              <a:gs pos="1000">
                <a:srgbClr val="DFDF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872716"/>
          </a:xfrm>
          <a:prstGeom prst="rect">
            <a:avLst/>
          </a:prstGeom>
          <a:solidFill>
            <a:srgbClr val="0F0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/>
          <p:cNvSpPr/>
          <p:nvPr/>
        </p:nvSpPr>
        <p:spPr>
          <a:xfrm>
            <a:off x="0" y="261077"/>
            <a:ext cx="9144000" cy="1008112"/>
          </a:xfrm>
          <a:prstGeom prst="roundRect">
            <a:avLst/>
          </a:prstGeom>
          <a:gradFill>
            <a:gsLst>
              <a:gs pos="67000">
                <a:srgbClr val="6F6FEF"/>
              </a:gs>
              <a:gs pos="100000">
                <a:srgbClr val="FFFFFF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AU" sz="3600" dirty="0" err="1" smtClean="0">
                <a:solidFill>
                  <a:schemeClr val="bg1"/>
                </a:solidFill>
                <a:latin typeface="Cooper Black" panose="0208090404030B020404" pitchFamily="18" charset="0"/>
              </a:rPr>
              <a:t>nodiam</a:t>
            </a:r>
            <a:endParaRPr lang="en-AU" sz="36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5" name="Picture 2" descr="D:\Anodiam\Docs\ProjectExecution\BA\ImageResources\AnodiamLogoReverseColorRightAligned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1528"/>
            <a:ext cx="475253" cy="50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6514719"/>
            <a:ext cx="9144000" cy="370665"/>
          </a:xfrm>
          <a:prstGeom prst="rect">
            <a:avLst/>
          </a:prstGeom>
          <a:solidFill>
            <a:srgbClr val="0F0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bIns="108000" rtlCol="0" anchor="ctr">
            <a:spAutoFit/>
          </a:bodyPr>
          <a:lstStyle/>
          <a:p>
            <a:pPr algn="ctr"/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©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Anodia</a:t>
            </a:r>
            <a:r>
              <a:rPr lang="en-AU" sz="1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  <a:endParaRPr lang="en-AU" sz="1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87824" y="546537"/>
            <a:ext cx="2520280" cy="437192"/>
          </a:xfrm>
          <a:prstGeom prst="rect">
            <a:avLst/>
          </a:prstGeom>
          <a:ln>
            <a:solidFill>
              <a:srgbClr val="6F6FE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rgbClr val="BFB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Here</a:t>
            </a:r>
            <a:endParaRPr lang="en-AU" sz="1600" dirty="0">
              <a:solidFill>
                <a:srgbClr val="BFB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92161" y="580467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2160" y="72612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Up               Login</a:t>
            </a:r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9" y="4315202"/>
            <a:ext cx="9132887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61" y="1269189"/>
            <a:ext cx="6576616" cy="284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8172400" y="1269189"/>
            <a:ext cx="0" cy="2840821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172400" y="1700808"/>
            <a:ext cx="988769" cy="19442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Carousel with notes will display one by one within 4 sec</a:t>
            </a:r>
            <a:endParaRPr lang="en-AU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1520" y="4315202"/>
            <a:ext cx="0" cy="2181225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47388" y="5629357"/>
            <a:ext cx="1049341" cy="10906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Carousel will display 3 featured courses  at a time 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91231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61169" cy="6858000"/>
          </a:xfrm>
          <a:prstGeom prst="rect">
            <a:avLst/>
          </a:prstGeom>
          <a:gradFill flip="none" rotWithShape="1">
            <a:gsLst>
              <a:gs pos="98000">
                <a:srgbClr val="6F6FEF"/>
              </a:gs>
              <a:gs pos="60000">
                <a:srgbClr val="9F9FF6"/>
              </a:gs>
              <a:gs pos="1000">
                <a:srgbClr val="FFFF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AU" sz="24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332656"/>
            <a:ext cx="24048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AU" sz="3600" dirty="0" err="1">
                <a:solidFill>
                  <a:schemeClr val="bg1"/>
                </a:solidFill>
                <a:latin typeface="Cooper Black" panose="0208090404030B020404" pitchFamily="18" charset="0"/>
              </a:rPr>
              <a:t>nodiam</a:t>
            </a:r>
            <a:endParaRPr lang="en-AU" sz="36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4" name="Picture 2" descr="D:\Anodiam\Docs\ProjectExecution\BA\ImageResources\AnodiamLogoReverseColorRightAligned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55" y="404664"/>
            <a:ext cx="475253" cy="50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164288" y="548680"/>
            <a:ext cx="1800200" cy="936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/>
              <a:t>#</a:t>
            </a:r>
            <a:r>
              <a:rPr lang="en-AU" sz="1600" dirty="0" smtClean="0"/>
              <a:t>6f6fef 98%, #9f9fff 60%, #</a:t>
            </a:r>
            <a:r>
              <a:rPr lang="en-AU" sz="1600" dirty="0" err="1" smtClean="0"/>
              <a:t>fff</a:t>
            </a:r>
            <a:r>
              <a:rPr lang="en-AU" sz="1600" dirty="0" smtClean="0"/>
              <a:t> 1%, Linier gradient</a:t>
            </a:r>
            <a:endParaRPr lang="en-AU" sz="1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964488" y="0"/>
            <a:ext cx="0" cy="685800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908720"/>
            <a:ext cx="9161169" cy="0"/>
          </a:xfrm>
          <a:prstGeom prst="line">
            <a:avLst/>
          </a:prstGeom>
          <a:ln>
            <a:solidFill>
              <a:srgbClr val="2F2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05981" y="1052736"/>
            <a:ext cx="1389755" cy="432048"/>
          </a:xfrm>
          <a:prstGeom prst="rect">
            <a:avLst/>
          </a:prstGeom>
          <a:solidFill>
            <a:srgbClr val="7F7FFF"/>
          </a:solidFill>
          <a:ln>
            <a:solidFill>
              <a:srgbClr val="7F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Sign Up</a:t>
            </a:r>
            <a:endParaRPr lang="en-A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95735" y="1052736"/>
            <a:ext cx="1389755" cy="432048"/>
          </a:xfrm>
          <a:prstGeom prst="rect">
            <a:avLst/>
          </a:prstGeom>
          <a:solidFill>
            <a:srgbClr val="7F7FFF"/>
          </a:solidFill>
          <a:ln>
            <a:solidFill>
              <a:srgbClr val="7F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A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1484784"/>
            <a:ext cx="1043608" cy="0"/>
          </a:xfrm>
          <a:prstGeom prst="line">
            <a:avLst/>
          </a:prstGeom>
          <a:ln>
            <a:solidFill>
              <a:srgbClr val="0F0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043608" y="1052736"/>
            <a:ext cx="0" cy="432048"/>
          </a:xfrm>
          <a:prstGeom prst="line">
            <a:avLst/>
          </a:prstGeom>
          <a:ln>
            <a:solidFill>
              <a:srgbClr val="0F0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43608" y="1052736"/>
            <a:ext cx="1008112" cy="0"/>
          </a:xfrm>
          <a:prstGeom prst="line">
            <a:avLst/>
          </a:prstGeom>
          <a:ln>
            <a:solidFill>
              <a:srgbClr val="0F0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51720" y="1052736"/>
            <a:ext cx="0" cy="432048"/>
          </a:xfrm>
          <a:prstGeom prst="line">
            <a:avLst/>
          </a:prstGeom>
          <a:ln>
            <a:solidFill>
              <a:srgbClr val="0F0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051720" y="1484784"/>
            <a:ext cx="7109449" cy="0"/>
          </a:xfrm>
          <a:prstGeom prst="line">
            <a:avLst/>
          </a:prstGeom>
          <a:ln>
            <a:solidFill>
              <a:srgbClr val="0F0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61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</TotalTime>
  <Words>156</Words>
  <Application>Microsoft Office PowerPoint</Application>
  <PresentationFormat>On-screen Show (4:3)</PresentationFormat>
  <Paragraphs>33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Ananya</cp:lastModifiedBy>
  <cp:revision>29</cp:revision>
  <dcterms:created xsi:type="dcterms:W3CDTF">2020-08-10T22:46:31Z</dcterms:created>
  <dcterms:modified xsi:type="dcterms:W3CDTF">2020-08-13T12:47:09Z</dcterms:modified>
</cp:coreProperties>
</file>