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40538" cy="6840538"/>
  <p:notesSz cx="6858000" cy="9144000"/>
  <p:defaultTextStyle>
    <a:defPPr>
      <a:defRPr lang="en-US"/>
    </a:defPPr>
    <a:lvl1pPr marL="0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1pPr>
    <a:lvl2pPr marL="328315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2pPr>
    <a:lvl3pPr marL="656631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3pPr>
    <a:lvl4pPr marL="984946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4pPr>
    <a:lvl5pPr marL="1313261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5pPr>
    <a:lvl6pPr marL="1641577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6pPr>
    <a:lvl7pPr marL="1969892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7pPr>
    <a:lvl8pPr marL="2298207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8pPr>
    <a:lvl9pPr marL="2626523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6432"/>
    <a:srgbClr val="E6783C"/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15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19505"/>
            <a:ext cx="5814457" cy="2381521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592866"/>
            <a:ext cx="5130404" cy="1651546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1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09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4195"/>
            <a:ext cx="1474991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4195"/>
            <a:ext cx="4339466" cy="57970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641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351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5386"/>
            <a:ext cx="5899964" cy="2845473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77779"/>
            <a:ext cx="5899964" cy="149636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33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0976"/>
            <a:ext cx="2907229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0976"/>
            <a:ext cx="2907229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409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4197"/>
            <a:ext cx="5899964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76882"/>
            <a:ext cx="2893868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498697"/>
            <a:ext cx="2893868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76882"/>
            <a:ext cx="2908120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498697"/>
            <a:ext cx="2908120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196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92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502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4912"/>
            <a:ext cx="3463022" cy="4861216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40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4912"/>
            <a:ext cx="3463022" cy="4861216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88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4197"/>
            <a:ext cx="58999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0976"/>
            <a:ext cx="58999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4CEB5-D715-49F4-8146-54BD8651C3AA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40167"/>
            <a:ext cx="230868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95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nirban@anodiam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40538" cy="6840538"/>
          </a:xfrm>
          <a:prstGeom prst="rect">
            <a:avLst/>
          </a:prstGeom>
          <a:solidFill>
            <a:srgbClr val="E66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492" y="1820485"/>
            <a:ext cx="3861305" cy="1836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9942" y="1330414"/>
            <a:ext cx="1881699" cy="232676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694175" y="5856169"/>
            <a:ext cx="2997811" cy="836369"/>
            <a:chOff x="5550427" y="1477122"/>
            <a:chExt cx="3570187" cy="1101044"/>
          </a:xfrm>
        </p:grpSpPr>
        <p:sp>
          <p:nvSpPr>
            <p:cNvPr id="9" name="Rounded Rectangle 8"/>
            <p:cNvSpPr/>
            <p:nvPr/>
          </p:nvSpPr>
          <p:spPr>
            <a:xfrm>
              <a:off x="5550427" y="1497845"/>
              <a:ext cx="3570187" cy="1080321"/>
            </a:xfrm>
            <a:prstGeom prst="roundRect">
              <a:avLst>
                <a:gd name="adj" fmla="val 50000"/>
              </a:avLst>
            </a:prstGeom>
            <a:solidFill>
              <a:srgbClr val="FF8C52"/>
            </a:solidFill>
            <a:ln>
              <a:noFill/>
            </a:ln>
            <a:effectLst>
              <a:glow rad="254000">
                <a:srgbClr val="FF8C52"/>
              </a:glow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976783" y="1477122"/>
              <a:ext cx="2800727" cy="1080000"/>
              <a:chOff x="5936143" y="1477122"/>
              <a:chExt cx="2800727" cy="1080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936143" y="1477122"/>
                <a:ext cx="2717475" cy="1080000"/>
              </a:xfrm>
              <a:prstGeom prst="rect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513561" y="1601129"/>
                <a:ext cx="2223309" cy="74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nodiam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938291" y="2183975"/>
                <a:ext cx="2741469" cy="370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Education that enlightens!</a:t>
                </a:r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5999251" y="1652587"/>
                <a:ext cx="576000" cy="576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AU" sz="1796"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-45720" y="265176"/>
            <a:ext cx="6840538" cy="5492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Oxygen" panose="02000503000000000000" pitchFamily="2" charset="0"/>
              </a:rPr>
              <a:t>AUSTRALIAN EDTECH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Oxygen" panose="02000503000000000000" pitchFamily="2" charset="0"/>
              </a:rPr>
              <a:t>URGENTLY REQUIRES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Oxygen" panose="02000503000000000000" pitchFamily="2" charset="0"/>
              </a:rPr>
              <a:t>TEACHERS AT PATULI, KOLKATA</a:t>
            </a:r>
          </a:p>
          <a:p>
            <a:pPr algn="ctr"/>
            <a:endParaRPr lang="en-US" sz="300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Oxygen" panose="02000503000000000000" pitchFamily="2" charset="0"/>
              </a:rPr>
              <a:t>ICSE, CBSE, WB - All Subjects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Oxygen" panose="02000503000000000000" pitchFamily="2" charset="0"/>
              </a:rPr>
              <a:t>IIT, JEE, NEET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Oxygen" panose="02000503000000000000" pitchFamily="2" charset="0"/>
              </a:rPr>
              <a:t>Java, Web, Python,  AI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Oxygen" panose="02000503000000000000" pitchFamily="2" charset="0"/>
              </a:rPr>
              <a:t>IELTS, Grooming, Foreign Languages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Oxygen" panose="02000503000000000000" pitchFamily="2" charset="0"/>
              </a:rPr>
              <a:t>Co-curricular activities, art, music, dance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Oxygen" panose="02000503000000000000" pitchFamily="2" charset="0"/>
              </a:rPr>
              <a:t>Great Pay, Mentoring, Career Growth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Oxygen" panose="02000503000000000000" pitchFamily="2" charset="0"/>
              </a:rPr>
              <a:t>Wonderful location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Oxygen" panose="02000503000000000000" pitchFamily="2" charset="0"/>
              </a:rPr>
              <a:t>Smart AC Classrooms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Oxygen" panose="02000503000000000000" pitchFamily="2" charset="0"/>
              </a:rPr>
              <a:t>App releasing 2023</a:t>
            </a:r>
          </a:p>
          <a:p>
            <a:endParaRPr lang="en-US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Please send CV to </a:t>
            </a:r>
            <a:r>
              <a:rPr lang="en-US" sz="2400" b="1" u="sng" dirty="0">
                <a:solidFill>
                  <a:schemeClr val="bg1"/>
                </a:solidFill>
                <a:latin typeface="Oxygen" panose="02000503000000000000" pitchFamily="2" charset="0"/>
                <a:hlinkClick r:id="rId4"/>
              </a:rPr>
              <a:t>anirban@anodiam.com</a:t>
            </a:r>
            <a:endParaRPr lang="en-US" sz="2400" b="1" u="sng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endParaRPr lang="en-US" sz="600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or call  9073700094</a:t>
            </a:r>
            <a:endParaRPr lang="en-AU" sz="2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017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1066</TotalTime>
  <Words>76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debashish.nath@hotmail.com</cp:lastModifiedBy>
  <cp:revision>9</cp:revision>
  <dcterms:created xsi:type="dcterms:W3CDTF">2023-05-23T12:53:41Z</dcterms:created>
  <dcterms:modified xsi:type="dcterms:W3CDTF">2023-07-26T06:17:34Z</dcterms:modified>
</cp:coreProperties>
</file>