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50AA-4996-4F04-8C55-D39408B50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13957-4906-4427-B626-B4CE7BB2E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22AD-ABBD-4D25-9213-BEC53B24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5AEB9-349C-445F-9FC8-44002057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BC2A-D439-4BB3-AF1F-E74758B0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41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82EB-CC30-4119-9329-0B390D4F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3705-7C12-4EB0-8B5A-AD6AA39E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1963-4EF8-4984-8B5E-501480F7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2137-67D5-468B-B353-628F7683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A811-98F9-4E86-B463-74D7EA0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E2F15-64F0-477E-B974-25C062C32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13CAD-87F0-4203-AEF9-45965D76E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0EFC-13FA-4C99-ACD6-E9F2091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87A3-EBBB-4FF8-9402-663F781D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5316C-6F38-4875-AA85-02C0C664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61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0A33-FB2B-4809-AC12-156D0422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70A7-6D5D-44D5-85E5-29D559A4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3F18-9DFE-4FCD-BEBB-D329C57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2337-DDED-4BF9-9FA0-D3B27E20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B64D-9761-4E62-88B8-04078E77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44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460E-AA4F-4B72-91DE-EE2FAE17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F2540-6085-4655-B3A3-8EFD052B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17AB-F80E-4374-AA27-E4C25A82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95F4-715E-4DCB-92B4-9FD4D94A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2BBC-E879-4671-9A8D-09AC1C0F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77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B377-F054-44A3-9F3F-297E4035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7D60-3E19-45CB-9642-613010A77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50DD6-0302-4DAC-B00B-E8BA00B7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15902-213C-4EA4-B3C5-686E1157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3DCE2-39A6-465F-A9BE-976BB161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9AC5-0E5F-42BA-AD49-58677F5F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4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B25E-EAD0-4C0E-9275-469EE5E3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67C39-1C07-4923-97B9-0702B8B72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135F9-DEE6-4C40-BF84-B4EE7942D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8E19E-033E-4132-B360-1ACEBB28E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60138-E111-479E-8EF9-23BF2864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6456A-CC64-4CA6-BEE0-E2BD00B1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45D72-B401-40D2-AA53-F67D1F9C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6FEC1-3948-42EF-BBEF-4689948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22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CDD3-0896-42B0-A384-16D3013C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E7860-7E28-42D1-AB75-FBB90763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D26C8-3201-448B-8A18-30E13A19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33FF-BBA5-4F1F-AD3B-3EE71969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90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9FAE5-CE3D-4575-8882-9110F21C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3391A-1703-4181-9089-963CB4E8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FAE99-C8EC-4F32-A2F3-A06DF0FF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7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F878-65EC-4629-93F9-BD02B50C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6366-DDD1-4BDD-AC08-674AD4F3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82B3D-BD4F-4A45-A913-ABE2B2B1B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2FA85-AFF2-492E-BF39-CC84F655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DA640-5BEB-4A13-A269-253267AE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40B8F-F263-4253-AB34-C02E3325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1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5042-6A42-4326-A5BA-AEB86832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88E5D-8909-47E6-AD4B-F5D332BF2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50EA-B801-4F00-8229-2BDAE343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7855-C9CC-4CFD-A3E2-0C311B8A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F21F7-8A85-40B5-BCA3-39FD8447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890C-22C3-4DDD-9696-33859095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3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31307-A21A-4012-BF7C-631D8A6F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2EE2F-AA87-4BBC-9855-B9A5FF797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32A29-31C1-4764-B330-6070FDE6B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88B2-348B-418F-A511-26A789EEB289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F48-803A-4561-83AE-BAC6EC200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074A-F827-4893-9935-98020035B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3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1120anirba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2">
            <a:extLst>
              <a:ext uri="{FF2B5EF4-FFF2-40B4-BE49-F238E27FC236}">
                <a16:creationId xmlns:a16="http://schemas.microsoft.com/office/drawing/2014/main" id="{DDB5EBE6-DC83-4C22-A245-44C7445E9AF2}"/>
              </a:ext>
            </a:extLst>
          </p:cNvPr>
          <p:cNvSpPr/>
          <p:nvPr/>
        </p:nvSpPr>
        <p:spPr>
          <a:xfrm>
            <a:off x="4033226" y="192549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063F2-3DF0-4B92-B14A-3BEA0C2087FD}"/>
              </a:ext>
            </a:extLst>
          </p:cNvPr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21A43-7369-49B0-A177-575F11A00F48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E33487-89B7-4B7D-B9DB-027618FB0BD7}"/>
              </a:ext>
            </a:extLst>
          </p:cNvPr>
          <p:cNvGrpSpPr/>
          <p:nvPr/>
        </p:nvGrpSpPr>
        <p:grpSpPr>
          <a:xfrm>
            <a:off x="389495" y="2040333"/>
            <a:ext cx="3034632" cy="2973107"/>
            <a:chOff x="949116" y="1557339"/>
            <a:chExt cx="4443004" cy="43529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0ED079-E6F2-43D8-8362-52E45D628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535" y="1557339"/>
              <a:ext cx="4352922" cy="435292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48F212-2F2B-42F8-8A34-16F253FBB3FE}"/>
                </a:ext>
              </a:extLst>
            </p:cNvPr>
            <p:cNvSpPr/>
            <p:nvPr/>
          </p:nvSpPr>
          <p:spPr>
            <a:xfrm>
              <a:off x="998535" y="1557339"/>
              <a:ext cx="4352922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10" name="Curved Right Arrow 5">
              <a:extLst>
                <a:ext uri="{FF2B5EF4-FFF2-40B4-BE49-F238E27FC236}">
                  <a16:creationId xmlns:a16="http://schemas.microsoft.com/office/drawing/2014/main" id="{285FAFFD-1034-4776-843C-C56C8A382740}"/>
                </a:ext>
              </a:extLst>
            </p:cNvPr>
            <p:cNvSpPr/>
            <p:nvPr/>
          </p:nvSpPr>
          <p:spPr>
            <a:xfrm rot="1585307">
              <a:off x="1653735" y="1671941"/>
              <a:ext cx="1557017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1" name="Curved Right Arrow 7">
              <a:extLst>
                <a:ext uri="{FF2B5EF4-FFF2-40B4-BE49-F238E27FC236}">
                  <a16:creationId xmlns:a16="http://schemas.microsoft.com/office/drawing/2014/main" id="{8805FC5B-81FA-475E-B013-625BF2B57A21}"/>
                </a:ext>
              </a:extLst>
            </p:cNvPr>
            <p:cNvSpPr/>
            <p:nvPr/>
          </p:nvSpPr>
          <p:spPr>
            <a:xfrm rot="17415098">
              <a:off x="1495071" y="3593148"/>
              <a:ext cx="1028227" cy="2120138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2" name="Curved Right Arrow 8">
              <a:extLst>
                <a:ext uri="{FF2B5EF4-FFF2-40B4-BE49-F238E27FC236}">
                  <a16:creationId xmlns:a16="http://schemas.microsoft.com/office/drawing/2014/main" id="{649FDE97-4C17-4A4E-BEE5-A415B42BEE98}"/>
                </a:ext>
              </a:extLst>
            </p:cNvPr>
            <p:cNvSpPr/>
            <p:nvPr/>
          </p:nvSpPr>
          <p:spPr>
            <a:xfrm rot="9710082">
              <a:off x="3346506" y="3804302"/>
              <a:ext cx="1270707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Curved Right Arrow 9">
              <a:extLst>
                <a:ext uri="{FF2B5EF4-FFF2-40B4-BE49-F238E27FC236}">
                  <a16:creationId xmlns:a16="http://schemas.microsoft.com/office/drawing/2014/main" id="{858FD66D-1976-4BE7-A5B5-F821B4422778}"/>
                </a:ext>
              </a:extLst>
            </p:cNvPr>
            <p:cNvSpPr/>
            <p:nvPr/>
          </p:nvSpPr>
          <p:spPr>
            <a:xfrm rot="7027064">
              <a:off x="3486624" y="2292440"/>
              <a:ext cx="1568046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C61C81-B921-48AE-81A8-550BBFA8A7F8}"/>
                </a:ext>
              </a:extLst>
            </p:cNvPr>
            <p:cNvGrpSpPr/>
            <p:nvPr/>
          </p:nvGrpSpPr>
          <p:grpSpPr>
            <a:xfrm>
              <a:off x="2658659" y="3562083"/>
              <a:ext cx="719999" cy="720001"/>
              <a:chOff x="9978760" y="2835009"/>
              <a:chExt cx="720000" cy="720000"/>
            </a:xfrm>
          </p:grpSpPr>
          <p:sp>
            <p:nvSpPr>
              <p:cNvPr id="15" name="Teardrop 14">
                <a:extLst>
                  <a:ext uri="{FF2B5EF4-FFF2-40B4-BE49-F238E27FC236}">
                    <a16:creationId xmlns:a16="http://schemas.microsoft.com/office/drawing/2014/main" id="{A2926311-30A6-4FA6-9FD8-5AA299471E4A}"/>
                  </a:ext>
                </a:extLst>
              </p:cNvPr>
              <p:cNvSpPr/>
              <p:nvPr/>
            </p:nvSpPr>
            <p:spPr>
              <a:xfrm rot="7924694">
                <a:off x="9978760" y="2835009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55DEE0ED-CFD3-4BE8-8A05-A1C96B4916F1}"/>
                  </a:ext>
                </a:extLst>
              </p:cNvPr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Oxygen" panose="02000503000000000000" pitchFamily="2" charset="0"/>
                </a:endParaRP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6616FCF-658A-46B8-8458-6B3E12305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4" y="381238"/>
            <a:ext cx="2471777" cy="921014"/>
          </a:xfrm>
          <a:prstGeom prst="rect">
            <a:avLst/>
          </a:prstGeom>
        </p:spPr>
      </p:pic>
      <p:sp>
        <p:nvSpPr>
          <p:cNvPr id="18" name="Freeform 22">
            <a:extLst>
              <a:ext uri="{FF2B5EF4-FFF2-40B4-BE49-F238E27FC236}">
                <a16:creationId xmlns:a16="http://schemas.microsoft.com/office/drawing/2014/main" id="{E342C9F1-212F-4C96-A051-F2F4224CB3DC}"/>
              </a:ext>
            </a:extLst>
          </p:cNvPr>
          <p:cNvSpPr/>
          <p:nvPr/>
        </p:nvSpPr>
        <p:spPr>
          <a:xfrm>
            <a:off x="802505" y="156881"/>
            <a:ext cx="802950" cy="8029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EA6DA-4210-4C68-9CB8-A7373AF8DCD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82E103-D333-43E6-B24E-AAE46A49364B}"/>
              </a:ext>
            </a:extLst>
          </p:cNvPr>
          <p:cNvSpPr/>
          <p:nvPr/>
        </p:nvSpPr>
        <p:spPr>
          <a:xfrm>
            <a:off x="4270238" y="2091357"/>
            <a:ext cx="1696780" cy="293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21" name="Rounded Rectangle 34">
            <a:extLst>
              <a:ext uri="{FF2B5EF4-FFF2-40B4-BE49-F238E27FC236}">
                <a16:creationId xmlns:a16="http://schemas.microsoft.com/office/drawing/2014/main" id="{A598C130-1A47-46FB-A8D8-983965105574}"/>
              </a:ext>
            </a:extLst>
          </p:cNvPr>
          <p:cNvSpPr/>
          <p:nvPr/>
        </p:nvSpPr>
        <p:spPr>
          <a:xfrm>
            <a:off x="9151645" y="1934866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800B09-7BE5-4A21-909F-844D4FBC6CAD}"/>
              </a:ext>
            </a:extLst>
          </p:cNvPr>
          <p:cNvSpPr/>
          <p:nvPr/>
        </p:nvSpPr>
        <p:spPr>
          <a:xfrm>
            <a:off x="9444263" y="2148258"/>
            <a:ext cx="2408495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Institution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F4671F-B215-45BC-AEBB-4FC524AAC7FF}"/>
              </a:ext>
            </a:extLst>
          </p:cNvPr>
          <p:cNvSpPr/>
          <p:nvPr/>
        </p:nvSpPr>
        <p:spPr>
          <a:xfrm>
            <a:off x="9290483" y="2449748"/>
            <a:ext cx="2759848" cy="247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ICSE/CBSE/WB VI-XII 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NEET/IIT/JEE 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Great location, 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4ksqft, 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2023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FE0C4-33B3-4F61-ABFB-22CB01910074}"/>
              </a:ext>
            </a:extLst>
          </p:cNvPr>
          <p:cNvSpPr txBox="1"/>
          <p:nvPr/>
        </p:nvSpPr>
        <p:spPr>
          <a:xfrm>
            <a:off x="4698841" y="156881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INSTITUTE – WELCOME OUR FACULTY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6F7E5C-856B-43FA-9A24-F21ECEB2DF48}"/>
              </a:ext>
            </a:extLst>
          </p:cNvPr>
          <p:cNvSpPr/>
          <p:nvPr/>
        </p:nvSpPr>
        <p:spPr>
          <a:xfrm>
            <a:off x="4100124" y="2385357"/>
            <a:ext cx="2370275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students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techniques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26" name="Rounded Rectangle 33">
            <a:extLst>
              <a:ext uri="{FF2B5EF4-FFF2-40B4-BE49-F238E27FC236}">
                <a16:creationId xmlns:a16="http://schemas.microsoft.com/office/drawing/2014/main" id="{95212731-6FB8-4B8C-AB56-0E687AAF68EB}"/>
              </a:ext>
            </a:extLst>
          </p:cNvPr>
          <p:cNvSpPr/>
          <p:nvPr/>
        </p:nvSpPr>
        <p:spPr>
          <a:xfrm>
            <a:off x="6470399" y="1599415"/>
            <a:ext cx="2790699" cy="3814568"/>
          </a:xfrm>
          <a:prstGeom prst="roundRect">
            <a:avLst>
              <a:gd name="adj" fmla="val 9399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06610F-6EA5-4A03-8230-9B590D64D9FE}"/>
              </a:ext>
            </a:extLst>
          </p:cNvPr>
          <p:cNvSpPr/>
          <p:nvPr/>
        </p:nvSpPr>
        <p:spPr>
          <a:xfrm>
            <a:off x="6556098" y="1776614"/>
            <a:ext cx="2666363" cy="372463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Faculty Members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1BD1CE-1D41-47DE-B51A-7FB9FD715AB3}"/>
              </a:ext>
            </a:extLst>
          </p:cNvPr>
          <p:cNvSpPr/>
          <p:nvPr/>
        </p:nvSpPr>
        <p:spPr>
          <a:xfrm>
            <a:off x="6560882" y="2162167"/>
            <a:ext cx="2556514" cy="3049708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Most rewarding package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Astronomical growth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talents in the field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&amp; compassionate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Gratifying environment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Proficient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Feature rich app support</a:t>
            </a:r>
          </a:p>
        </p:txBody>
      </p:sp>
    </p:spTree>
    <p:extLst>
      <p:ext uri="{BB962C8B-B14F-4D97-AF65-F5344CB8AC3E}">
        <p14:creationId xmlns:p14="http://schemas.microsoft.com/office/powerpoint/2010/main" val="26566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Happy family characters activity caring dad teaching son  to ride bike for the first time father teach kid boy cycling outdoor  parenting fatherhood concept cartoon people vector illustration">
            <a:extLst>
              <a:ext uri="{FF2B5EF4-FFF2-40B4-BE49-F238E27FC236}">
                <a16:creationId xmlns:a16="http://schemas.microsoft.com/office/drawing/2014/main" id="{C4431D3B-1415-494D-83A2-79CD28DCA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7" y="2355964"/>
            <a:ext cx="3222872" cy="29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2">
            <a:extLst>
              <a:ext uri="{FF2B5EF4-FFF2-40B4-BE49-F238E27FC236}">
                <a16:creationId xmlns:a16="http://schemas.microsoft.com/office/drawing/2014/main" id="{DDB5EBE6-DC83-4C22-A245-44C7445E9AF2}"/>
              </a:ext>
            </a:extLst>
          </p:cNvPr>
          <p:cNvSpPr/>
          <p:nvPr/>
        </p:nvSpPr>
        <p:spPr>
          <a:xfrm>
            <a:off x="4818418" y="921839"/>
            <a:ext cx="2932935" cy="2697029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063F2-3DF0-4B92-B14A-3BEA0C2087FD}"/>
              </a:ext>
            </a:extLst>
          </p:cNvPr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21A43-7369-49B0-A177-575F11A00F48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616FCF-658A-46B8-8458-6B3E12305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4" y="381238"/>
            <a:ext cx="2471777" cy="921014"/>
          </a:xfrm>
          <a:prstGeom prst="rect">
            <a:avLst/>
          </a:prstGeom>
        </p:spPr>
      </p:pic>
      <p:sp>
        <p:nvSpPr>
          <p:cNvPr id="18" name="Freeform 22">
            <a:extLst>
              <a:ext uri="{FF2B5EF4-FFF2-40B4-BE49-F238E27FC236}">
                <a16:creationId xmlns:a16="http://schemas.microsoft.com/office/drawing/2014/main" id="{E342C9F1-212F-4C96-A051-F2F4224CB3DC}"/>
              </a:ext>
            </a:extLst>
          </p:cNvPr>
          <p:cNvSpPr/>
          <p:nvPr/>
        </p:nvSpPr>
        <p:spPr>
          <a:xfrm>
            <a:off x="802505" y="156881"/>
            <a:ext cx="802950" cy="8029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EA6DA-4210-4C68-9CB8-A7373AF8DCD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Email: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  <a:hlinkClick r:id="rId4"/>
              </a:rPr>
              <a:t>1120anirban@gmail.com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||                 Phone: 9073 700094                  ||                  N-1/25 Patuli, Kolkata 700094                                                                          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82E103-D333-43E6-B24E-AAE46A49364B}"/>
              </a:ext>
            </a:extLst>
          </p:cNvPr>
          <p:cNvSpPr/>
          <p:nvPr/>
        </p:nvSpPr>
        <p:spPr>
          <a:xfrm>
            <a:off x="5055430" y="1087698"/>
            <a:ext cx="1696780" cy="293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Whom We Need?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FE0C4-33B3-4F61-ABFB-22CB01910074}"/>
              </a:ext>
            </a:extLst>
          </p:cNvPr>
          <p:cNvSpPr txBox="1"/>
          <p:nvPr/>
        </p:nvSpPr>
        <p:spPr>
          <a:xfrm>
            <a:off x="4698841" y="156881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FACULTY MEMBERS REQUIRED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6F7E5C-856B-43FA-9A24-F21ECEB2DF48}"/>
              </a:ext>
            </a:extLst>
          </p:cNvPr>
          <p:cNvSpPr/>
          <p:nvPr/>
        </p:nvSpPr>
        <p:spPr>
          <a:xfrm>
            <a:off x="4839015" y="1381698"/>
            <a:ext cx="2556513" cy="2087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Empathetic &amp; inspiring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Adaptable &amp; innovative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Confident &amp; pleasing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In-depth subject knowledge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Aware of exam patterns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Experience in teaching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V-blogging is an add 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8F212-2F2B-42F8-8A34-16F253FBB3FE}"/>
              </a:ext>
            </a:extLst>
          </p:cNvPr>
          <p:cNvSpPr/>
          <p:nvPr/>
        </p:nvSpPr>
        <p:spPr>
          <a:xfrm>
            <a:off x="417268" y="2408253"/>
            <a:ext cx="2702823" cy="27028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517EEBE5-9B31-4C5E-8CA5-33CF09C3BEDC}"/>
              </a:ext>
            </a:extLst>
          </p:cNvPr>
          <p:cNvSpPr/>
          <p:nvPr/>
        </p:nvSpPr>
        <p:spPr>
          <a:xfrm>
            <a:off x="7604692" y="1064305"/>
            <a:ext cx="2932935" cy="2697029"/>
          </a:xfrm>
          <a:prstGeom prst="roundRect">
            <a:avLst>
              <a:gd name="adj" fmla="val 939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250000-53C5-480C-B565-9D21343F8B83}"/>
              </a:ext>
            </a:extLst>
          </p:cNvPr>
          <p:cNvSpPr/>
          <p:nvPr/>
        </p:nvSpPr>
        <p:spPr>
          <a:xfrm>
            <a:off x="7841703" y="1230164"/>
            <a:ext cx="2218669" cy="3225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You Are Expected To…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590B2D-8B51-4911-BC9C-4FE8F7506CE6}"/>
              </a:ext>
            </a:extLst>
          </p:cNvPr>
          <p:cNvSpPr/>
          <p:nvPr/>
        </p:nvSpPr>
        <p:spPr>
          <a:xfrm>
            <a:off x="7625289" y="1524164"/>
            <a:ext cx="2790924" cy="2087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Teach with excellence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Take individual care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Clear doubts &amp; build concepts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Take 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Parent-teacher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Prepare students for best results</a:t>
            </a:r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5D7D4EA2-5991-4A7C-8F67-6B325A154564}"/>
              </a:ext>
            </a:extLst>
          </p:cNvPr>
          <p:cNvSpPr/>
          <p:nvPr/>
        </p:nvSpPr>
        <p:spPr>
          <a:xfrm>
            <a:off x="4984077" y="3453011"/>
            <a:ext cx="2932935" cy="2768885"/>
          </a:xfrm>
          <a:prstGeom prst="roundRect">
            <a:avLst>
              <a:gd name="adj" fmla="val 939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38500E-163C-4A15-83C0-5D749F5FF15A}"/>
              </a:ext>
            </a:extLst>
          </p:cNvPr>
          <p:cNvSpPr/>
          <p:nvPr/>
        </p:nvSpPr>
        <p:spPr>
          <a:xfrm>
            <a:off x="5221088" y="3618870"/>
            <a:ext cx="2218669" cy="3225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Anodiam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0A29B7-E703-4E2F-AA0A-B50EC799BAC5}"/>
              </a:ext>
            </a:extLst>
          </p:cNvPr>
          <p:cNvSpPr/>
          <p:nvPr/>
        </p:nvSpPr>
        <p:spPr>
          <a:xfrm>
            <a:off x="5004674" y="3912870"/>
            <a:ext cx="3160808" cy="2087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ICSE/CBSE/WB VI-XII 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NEET/IIT/JEE 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under construction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Open, flexible &amp; innovative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Grooming, coding, holistic style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Dedicated </a:t>
            </a: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multilevel building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Great location, open 7 days</a:t>
            </a: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9928AE7E-8EF0-4323-B839-30D9CBCB1F01}"/>
              </a:ext>
            </a:extLst>
          </p:cNvPr>
          <p:cNvSpPr/>
          <p:nvPr/>
        </p:nvSpPr>
        <p:spPr>
          <a:xfrm>
            <a:off x="7853162" y="3678287"/>
            <a:ext cx="2932935" cy="2697029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A284DC-3811-41C7-9DB0-D21FEE10EB7C}"/>
              </a:ext>
            </a:extLst>
          </p:cNvPr>
          <p:cNvSpPr/>
          <p:nvPr/>
        </p:nvSpPr>
        <p:spPr>
          <a:xfrm>
            <a:off x="8090174" y="3844146"/>
            <a:ext cx="2218668" cy="29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What You Can Expect…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2807B6-A39A-4A69-BEAA-677823A22484}"/>
              </a:ext>
            </a:extLst>
          </p:cNvPr>
          <p:cNvSpPr/>
          <p:nvPr/>
        </p:nvSpPr>
        <p:spPr>
          <a:xfrm>
            <a:off x="7873759" y="4138146"/>
            <a:ext cx="2912338" cy="2087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Supportive leadership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Proficient &amp; compassionate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Gratifying environment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Most rewarding package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Astronomical career growth</a:t>
            </a:r>
          </a:p>
        </p:txBody>
      </p:sp>
    </p:spTree>
    <p:extLst>
      <p:ext uri="{BB962C8B-B14F-4D97-AF65-F5344CB8AC3E}">
        <p14:creationId xmlns:p14="http://schemas.microsoft.com/office/powerpoint/2010/main" val="143174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271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14</cp:revision>
  <dcterms:created xsi:type="dcterms:W3CDTF">2023-05-01T05:17:08Z</dcterms:created>
  <dcterms:modified xsi:type="dcterms:W3CDTF">2023-05-02T04:03:38Z</dcterms:modified>
</cp:coreProperties>
</file>