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6AC62-0D09-43E5-9EAB-EC03286EA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A1FAA-D8AE-4B5E-9974-16C9AACB29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9393F-B21D-4BA5-889D-92E019538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90111-4692-4C42-9165-824C54EBC961}" type="datetimeFigureOut">
              <a:rPr lang="en-AU" smtClean="0"/>
              <a:t>28/04/2023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91D77-4B74-40B3-B12A-C3DCD05B1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33DBC-374B-4F85-AA5C-4E2CD4777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CD05B-0E5C-4335-8E0C-8A49F2294A0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9214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F220E-E3B9-4A3A-BD79-2236F9E47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F9704A-70CE-465A-8441-7A19E7BFF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6D634D-3072-41FA-B7D0-8246BD981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90111-4692-4C42-9165-824C54EBC961}" type="datetimeFigureOut">
              <a:rPr lang="en-AU" smtClean="0"/>
              <a:t>28/04/2023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B9185-6194-4D95-832F-B08F09228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C1E770-4B2D-49EC-BD2D-84299A5F8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CD05B-0E5C-4335-8E0C-8A49F2294A0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93821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EFFC64-DE07-41C1-B045-1739B7DBBD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D1F883-367E-4966-8F73-AC841C89C4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EB00A7-230E-48DB-ADD7-2DD001A58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90111-4692-4C42-9165-824C54EBC961}" type="datetimeFigureOut">
              <a:rPr lang="en-AU" smtClean="0"/>
              <a:t>28/04/2023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CAD38-6816-4790-86E8-AD4CC8564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9802C-DD60-424C-B132-CCC74EC96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CD05B-0E5C-4335-8E0C-8A49F2294A0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8293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89067-C4DF-4796-8384-BE07A649B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810F5-5D6F-4D4B-8881-25BAE3656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E53C2-A61A-4C1D-8EAD-B7F218057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90111-4692-4C42-9165-824C54EBC961}" type="datetimeFigureOut">
              <a:rPr lang="en-AU" smtClean="0"/>
              <a:t>28/04/2023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58E2A-87CF-425F-9CC1-737CAC870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7DC0A-385C-4057-BBAC-84E794281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CD05B-0E5C-4335-8E0C-8A49F2294A0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6457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F6C8D-1ADC-4D1D-BD49-F95CA8E9C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C6DBD8-5C73-47F3-A174-B60267027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489FCE-9F73-4010-BEB2-91FDB7F22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90111-4692-4C42-9165-824C54EBC961}" type="datetimeFigureOut">
              <a:rPr lang="en-AU" smtClean="0"/>
              <a:t>28/04/2023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864BB-877B-4329-8C94-2331DD5B4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18FAF-FA3C-4D60-88B6-D64362585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CD05B-0E5C-4335-8E0C-8A49F2294A0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0209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04689-B841-49CA-A9CA-8ED9E350F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2BCFD-DDA6-494C-A10D-16AEBFCA8B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89F865-3106-42CE-8508-93B33638A2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1088C-9A26-4686-9D7E-C04982683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90111-4692-4C42-9165-824C54EBC961}" type="datetimeFigureOut">
              <a:rPr lang="en-AU" smtClean="0"/>
              <a:t>28/04/2023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725FE5-C879-414D-8152-C60F92A06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8C54C6-955E-4BCA-83EB-F93018368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CD05B-0E5C-4335-8E0C-8A49F2294A0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7679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9ABD1-DEDE-4DD2-AD3B-335078056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5A1878-342E-42CE-B343-48CD67A7A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1AEDC4-0C9E-4F38-83AA-9DC359839F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3F3B10-4FFB-447B-A94A-3B3578484F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AA3E54-4BBD-450C-B550-231EB8062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3FD6F5-B164-45D3-9913-B99D1CC5E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90111-4692-4C42-9165-824C54EBC961}" type="datetimeFigureOut">
              <a:rPr lang="en-AU" smtClean="0"/>
              <a:t>28/04/2023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23196E-CD52-4026-AE68-7179ED644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2FF3E9-2940-4812-8134-93F40035B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CD05B-0E5C-4335-8E0C-8A49F2294A0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2366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D6F14-4D28-4390-9B80-2467BD28D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51FA7B-8259-4345-9B6E-E0B1F1BB0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90111-4692-4C42-9165-824C54EBC961}" type="datetimeFigureOut">
              <a:rPr lang="en-AU" smtClean="0"/>
              <a:t>28/04/2023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36E523-520D-4BC0-8DB8-FFCF939E2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F952E1-82BB-45D4-B670-02388D7CE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CD05B-0E5C-4335-8E0C-8A49F2294A0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98288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B94144-DCFD-4397-90BF-6C1352176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90111-4692-4C42-9165-824C54EBC961}" type="datetimeFigureOut">
              <a:rPr lang="en-AU" smtClean="0"/>
              <a:t>28/04/2023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E60107-0841-45CD-8F23-E1E82A808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479203-FE2E-48C9-8C51-C0DEB5BFA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CD05B-0E5C-4335-8E0C-8A49F2294A0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25338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FCB12-4D22-4A74-8ACD-6CD5AA378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5614D-B66F-47F5-A8E6-17C620FCD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38071E-B2A6-45BE-86A1-736713291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930A65-9DC5-442B-B307-1E3BD54E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90111-4692-4C42-9165-824C54EBC961}" type="datetimeFigureOut">
              <a:rPr lang="en-AU" smtClean="0"/>
              <a:t>28/04/2023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C3113E-2D29-41A1-9C53-5705ADB08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426F77-86A3-4EB8-9DDE-A79EC6D66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CD05B-0E5C-4335-8E0C-8A49F2294A0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1957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0BBA6-FB33-4E0F-8A36-B4AD0F4D9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631420-BC0E-492F-A65B-1A424E14CD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0DD3D8-A56D-421A-9431-2FCABDB3B4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D812F1-90D4-4E0A-B36B-995B0A300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90111-4692-4C42-9165-824C54EBC961}" type="datetimeFigureOut">
              <a:rPr lang="en-AU" smtClean="0"/>
              <a:t>28/04/2023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B04BA8-2EBC-4553-AEE1-E71926CC3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59F388-374E-492C-BFB4-A7C166700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CD05B-0E5C-4335-8E0C-8A49F2294A0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9624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99C061-4543-40B2-A521-163489644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32A585-0A37-4862-9447-0BF6F28626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D31FC-C941-4D15-B08C-9FB0C61E20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90111-4692-4C42-9165-824C54EBC961}" type="datetimeFigureOut">
              <a:rPr lang="en-AU" smtClean="0"/>
              <a:t>28/04/2023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F422F-FE34-4750-9AD9-1670E486EA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81BAC-1C65-4D8D-828D-8163713F25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CD05B-0E5C-4335-8E0C-8A49F2294A0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0079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C823CF3-EE19-4309-ABE9-88D9E26F7429}"/>
              </a:ext>
            </a:extLst>
          </p:cNvPr>
          <p:cNvSpPr/>
          <p:nvPr/>
        </p:nvSpPr>
        <p:spPr>
          <a:xfrm>
            <a:off x="5467350" y="323850"/>
            <a:ext cx="3609975" cy="6305550"/>
          </a:xfrm>
          <a:prstGeom prst="roundRect">
            <a:avLst>
              <a:gd name="adj" fmla="val 82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4FE2788-5DBB-4FE8-A290-7F6D14C06765}"/>
              </a:ext>
            </a:extLst>
          </p:cNvPr>
          <p:cNvGrpSpPr/>
          <p:nvPr/>
        </p:nvGrpSpPr>
        <p:grpSpPr>
          <a:xfrm>
            <a:off x="5888569" y="647153"/>
            <a:ext cx="1534779" cy="711185"/>
            <a:chOff x="4600575" y="2600315"/>
            <a:chExt cx="2990850" cy="138589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01BE39E-1717-4414-9202-F7CE39A0BD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00575" y="2871787"/>
              <a:ext cx="2990850" cy="1114425"/>
            </a:xfrm>
            <a:prstGeom prst="rect">
              <a:avLst/>
            </a:prstGeom>
          </p:spPr>
        </p:pic>
        <p:sp>
          <p:nvSpPr>
            <p:cNvPr id="8" name="Freeform 9">
              <a:extLst>
                <a:ext uri="{FF2B5EF4-FFF2-40B4-BE49-F238E27FC236}">
                  <a16:creationId xmlns:a16="http://schemas.microsoft.com/office/drawing/2014/main" id="{34938042-D2A0-4D5B-8664-30E60B591788}"/>
                </a:ext>
              </a:extLst>
            </p:cNvPr>
            <p:cNvSpPr/>
            <p:nvPr/>
          </p:nvSpPr>
          <p:spPr>
            <a:xfrm>
              <a:off x="4739363" y="2600315"/>
              <a:ext cx="971569" cy="971569"/>
            </a:xfrm>
            <a:custGeom>
              <a:avLst/>
              <a:gdLst>
                <a:gd name="connsiteX0" fmla="*/ 1080000 w 2160000"/>
                <a:gd name="connsiteY0" fmla="*/ 0 h 2160000"/>
                <a:gd name="connsiteX1" fmla="*/ 2154424 w 2160000"/>
                <a:gd name="connsiteY1" fmla="*/ 969576 h 2160000"/>
                <a:gd name="connsiteX2" fmla="*/ 2157027 w 2160000"/>
                <a:gd name="connsiteY2" fmla="*/ 1021127 h 2160000"/>
                <a:gd name="connsiteX3" fmla="*/ 2159999 w 2160000"/>
                <a:gd name="connsiteY3" fmla="*/ 1021127 h 2160000"/>
                <a:gd name="connsiteX4" fmla="*/ 2159999 w 2160000"/>
                <a:gd name="connsiteY4" fmla="*/ 1079980 h 2160000"/>
                <a:gd name="connsiteX5" fmla="*/ 2160000 w 2160000"/>
                <a:gd name="connsiteY5" fmla="*/ 1080000 h 2160000"/>
                <a:gd name="connsiteX6" fmla="*/ 2159999 w 2160000"/>
                <a:gd name="connsiteY6" fmla="*/ 1080021 h 2160000"/>
                <a:gd name="connsiteX7" fmla="*/ 2159999 w 2160000"/>
                <a:gd name="connsiteY7" fmla="*/ 1716639 h 2160000"/>
                <a:gd name="connsiteX8" fmla="*/ 2157838 w 2160000"/>
                <a:gd name="connsiteY8" fmla="*/ 1716639 h 2160000"/>
                <a:gd name="connsiteX9" fmla="*/ 2160000 w 2160000"/>
                <a:gd name="connsiteY9" fmla="*/ 1738544 h 2160000"/>
                <a:gd name="connsiteX10" fmla="*/ 1891921 w 2160000"/>
                <a:gd name="connsiteY10" fmla="*/ 2012333 h 2160000"/>
                <a:gd name="connsiteX11" fmla="*/ 1623842 w 2160000"/>
                <a:gd name="connsiteY11" fmla="*/ 1738544 h 2160000"/>
                <a:gd name="connsiteX12" fmla="*/ 1626005 w 2160000"/>
                <a:gd name="connsiteY12" fmla="*/ 1716639 h 2160000"/>
                <a:gd name="connsiteX13" fmla="*/ 1620298 w 2160000"/>
                <a:gd name="connsiteY13" fmla="*/ 1716639 h 2160000"/>
                <a:gd name="connsiteX14" fmla="*/ 1620298 w 2160000"/>
                <a:gd name="connsiteY14" fmla="*/ 1090950 h 2160000"/>
                <a:gd name="connsiteX15" fmla="*/ 1618898 w 2160000"/>
                <a:gd name="connsiteY15" fmla="*/ 1090937 h 2160000"/>
                <a:gd name="connsiteX16" fmla="*/ 1620000 w 2160000"/>
                <a:gd name="connsiteY16" fmla="*/ 1080000 h 2160000"/>
                <a:gd name="connsiteX17" fmla="*/ 1080000 w 2160000"/>
                <a:gd name="connsiteY17" fmla="*/ 540000 h 2160000"/>
                <a:gd name="connsiteX18" fmla="*/ 540000 w 2160000"/>
                <a:gd name="connsiteY18" fmla="*/ 1080000 h 2160000"/>
                <a:gd name="connsiteX19" fmla="*/ 1080000 w 2160000"/>
                <a:gd name="connsiteY19" fmla="*/ 1620000 h 2160000"/>
                <a:gd name="connsiteX20" fmla="*/ 1172144 w 2160000"/>
                <a:gd name="connsiteY20" fmla="*/ 1610711 h 2160000"/>
                <a:gd name="connsiteX21" fmla="*/ 1192722 w 2160000"/>
                <a:gd name="connsiteY21" fmla="*/ 1599542 h 2160000"/>
                <a:gd name="connsiteX22" fmla="*/ 1205334 w 2160000"/>
                <a:gd name="connsiteY22" fmla="*/ 1595627 h 2160000"/>
                <a:gd name="connsiteX23" fmla="*/ 1218649 w 2160000"/>
                <a:gd name="connsiteY23" fmla="*/ 1594482 h 2160000"/>
                <a:gd name="connsiteX24" fmla="*/ 1273176 w 2160000"/>
                <a:gd name="connsiteY24" fmla="*/ 1581875 h 2160000"/>
                <a:gd name="connsiteX25" fmla="*/ 1277433 w 2160000"/>
                <a:gd name="connsiteY25" fmla="*/ 1580379 h 2160000"/>
                <a:gd name="connsiteX26" fmla="*/ 1297818 w 2160000"/>
                <a:gd name="connsiteY26" fmla="*/ 1578324 h 2160000"/>
                <a:gd name="connsiteX27" fmla="*/ 1567818 w 2160000"/>
                <a:gd name="connsiteY27" fmla="*/ 1848324 h 2160000"/>
                <a:gd name="connsiteX28" fmla="*/ 1469563 w 2160000"/>
                <a:gd name="connsiteY28" fmla="*/ 2056669 h 2160000"/>
                <a:gd name="connsiteX29" fmla="*/ 1412948 w 2160000"/>
                <a:gd name="connsiteY29" fmla="*/ 2091019 h 2160000"/>
                <a:gd name="connsiteX30" fmla="*/ 1398272 w 2160000"/>
                <a:gd name="connsiteY30" fmla="*/ 2101498 h 2160000"/>
                <a:gd name="connsiteX31" fmla="*/ 1374464 w 2160000"/>
                <a:gd name="connsiteY31" fmla="*/ 2110955 h 2160000"/>
                <a:gd name="connsiteX32" fmla="*/ 1376211 w 2160000"/>
                <a:gd name="connsiteY32" fmla="*/ 2117860 h 2160000"/>
                <a:gd name="connsiteX33" fmla="*/ 1321962 w 2160000"/>
                <a:gd name="connsiteY33" fmla="*/ 2131809 h 2160000"/>
                <a:gd name="connsiteX34" fmla="*/ 1306247 w 2160000"/>
                <a:gd name="connsiteY34" fmla="*/ 2138051 h 2160000"/>
                <a:gd name="connsiteX35" fmla="*/ 1267530 w 2160000"/>
                <a:gd name="connsiteY35" fmla="*/ 2142656 h 2160000"/>
                <a:gd name="connsiteX36" fmla="*/ 1190424 w 2160000"/>
                <a:gd name="connsiteY36" fmla="*/ 2154424 h 2160000"/>
                <a:gd name="connsiteX37" fmla="*/ 1080000 w 2160000"/>
                <a:gd name="connsiteY37" fmla="*/ 2160000 h 2160000"/>
                <a:gd name="connsiteX38" fmla="*/ 0 w 2160000"/>
                <a:gd name="connsiteY38" fmla="*/ 1080000 h 2160000"/>
                <a:gd name="connsiteX39" fmla="*/ 1080000 w 2160000"/>
                <a:gd name="connsiteY39" fmla="*/ 0 h 21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160000" h="2160000">
                  <a:moveTo>
                    <a:pt x="1080000" y="0"/>
                  </a:moveTo>
                  <a:cubicBezTo>
                    <a:pt x="1639189" y="0"/>
                    <a:pt x="2099117" y="424979"/>
                    <a:pt x="2154424" y="969576"/>
                  </a:cubicBezTo>
                  <a:lnTo>
                    <a:pt x="2157027" y="1021127"/>
                  </a:lnTo>
                  <a:lnTo>
                    <a:pt x="2159999" y="1021127"/>
                  </a:lnTo>
                  <a:lnTo>
                    <a:pt x="2159999" y="1079980"/>
                  </a:lnTo>
                  <a:lnTo>
                    <a:pt x="2160000" y="1080000"/>
                  </a:lnTo>
                  <a:lnTo>
                    <a:pt x="2159999" y="1080021"/>
                  </a:lnTo>
                  <a:lnTo>
                    <a:pt x="2159999" y="1716639"/>
                  </a:lnTo>
                  <a:lnTo>
                    <a:pt x="2157838" y="1716639"/>
                  </a:lnTo>
                  <a:lnTo>
                    <a:pt x="2160000" y="1738544"/>
                  </a:lnTo>
                  <a:cubicBezTo>
                    <a:pt x="2160000" y="1889753"/>
                    <a:pt x="2039977" y="2012333"/>
                    <a:pt x="1891921" y="2012333"/>
                  </a:cubicBezTo>
                  <a:cubicBezTo>
                    <a:pt x="1743865" y="2012333"/>
                    <a:pt x="1623842" y="1889753"/>
                    <a:pt x="1623842" y="1738544"/>
                  </a:cubicBezTo>
                  <a:lnTo>
                    <a:pt x="1626005" y="1716639"/>
                  </a:lnTo>
                  <a:lnTo>
                    <a:pt x="1620298" y="1716639"/>
                  </a:lnTo>
                  <a:lnTo>
                    <a:pt x="1620298" y="1090950"/>
                  </a:lnTo>
                  <a:lnTo>
                    <a:pt x="1618898" y="1090937"/>
                  </a:lnTo>
                  <a:lnTo>
                    <a:pt x="1620000" y="1080000"/>
                  </a:lnTo>
                  <a:cubicBezTo>
                    <a:pt x="1620000" y="781766"/>
                    <a:pt x="1378234" y="540000"/>
                    <a:pt x="1080000" y="540000"/>
                  </a:cubicBezTo>
                  <a:cubicBezTo>
                    <a:pt x="781766" y="540000"/>
                    <a:pt x="540000" y="781766"/>
                    <a:pt x="540000" y="1080000"/>
                  </a:cubicBezTo>
                  <a:cubicBezTo>
                    <a:pt x="540000" y="1378234"/>
                    <a:pt x="781766" y="1620000"/>
                    <a:pt x="1080000" y="1620000"/>
                  </a:cubicBezTo>
                  <a:lnTo>
                    <a:pt x="1172144" y="1610711"/>
                  </a:lnTo>
                  <a:lnTo>
                    <a:pt x="1192722" y="1599542"/>
                  </a:lnTo>
                  <a:lnTo>
                    <a:pt x="1205334" y="1595627"/>
                  </a:lnTo>
                  <a:lnTo>
                    <a:pt x="1218649" y="1594482"/>
                  </a:lnTo>
                  <a:cubicBezTo>
                    <a:pt x="1237851" y="1591023"/>
                    <a:pt x="1256099" y="1586790"/>
                    <a:pt x="1273176" y="1581875"/>
                  </a:cubicBezTo>
                  <a:lnTo>
                    <a:pt x="1277433" y="1580379"/>
                  </a:lnTo>
                  <a:lnTo>
                    <a:pt x="1297818" y="1578324"/>
                  </a:lnTo>
                  <a:cubicBezTo>
                    <a:pt x="1446935" y="1578324"/>
                    <a:pt x="1567818" y="1699207"/>
                    <a:pt x="1567818" y="1848324"/>
                  </a:cubicBezTo>
                  <a:cubicBezTo>
                    <a:pt x="1567818" y="1932202"/>
                    <a:pt x="1529570" y="2007147"/>
                    <a:pt x="1469563" y="2056669"/>
                  </a:cubicBezTo>
                  <a:lnTo>
                    <a:pt x="1412948" y="2091019"/>
                  </a:lnTo>
                  <a:lnTo>
                    <a:pt x="1398272" y="2101498"/>
                  </a:lnTo>
                  <a:lnTo>
                    <a:pt x="1374464" y="2110955"/>
                  </a:lnTo>
                  <a:lnTo>
                    <a:pt x="1376211" y="2117860"/>
                  </a:lnTo>
                  <a:lnTo>
                    <a:pt x="1321962" y="2131809"/>
                  </a:lnTo>
                  <a:lnTo>
                    <a:pt x="1306247" y="2138051"/>
                  </a:lnTo>
                  <a:lnTo>
                    <a:pt x="1267530" y="2142656"/>
                  </a:lnTo>
                  <a:lnTo>
                    <a:pt x="1190424" y="2154424"/>
                  </a:lnTo>
                  <a:cubicBezTo>
                    <a:pt x="1154118" y="2158111"/>
                    <a:pt x="1117280" y="2160000"/>
                    <a:pt x="1080000" y="2160000"/>
                  </a:cubicBezTo>
                  <a:cubicBezTo>
                    <a:pt x="483532" y="2160000"/>
                    <a:pt x="0" y="1676468"/>
                    <a:pt x="0" y="1080000"/>
                  </a:cubicBezTo>
                  <a:cubicBezTo>
                    <a:pt x="0" y="483532"/>
                    <a:pt x="483532" y="0"/>
                    <a:pt x="1080000" y="0"/>
                  </a:cubicBezTo>
                  <a:close/>
                </a:path>
              </a:pathLst>
            </a:custGeom>
            <a:solidFill>
              <a:srgbClr val="FF8C52"/>
            </a:solidFill>
            <a:ln>
              <a:solidFill>
                <a:srgbClr val="FF8C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latin typeface="Oxygen" panose="02000503000000000000" pitchFamily="2" charset="0"/>
              </a:endParaRP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53A8B789-ED39-4D18-B86C-837B10A9ADFD}"/>
              </a:ext>
            </a:extLst>
          </p:cNvPr>
          <p:cNvSpPr/>
          <p:nvPr/>
        </p:nvSpPr>
        <p:spPr>
          <a:xfrm>
            <a:off x="8058150" y="704850"/>
            <a:ext cx="666750" cy="55245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Burger </a:t>
            </a:r>
            <a:r>
              <a:rPr lang="en-US" sz="1200" dirty="0" err="1">
                <a:solidFill>
                  <a:schemeClr val="tx1"/>
                </a:solidFill>
              </a:rPr>
              <a:t>Btn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A3771B9-9F91-4BD4-A354-4ACA9C8AE7FD}"/>
              </a:ext>
            </a:extLst>
          </p:cNvPr>
          <p:cNvSpPr/>
          <p:nvPr/>
        </p:nvSpPr>
        <p:spPr>
          <a:xfrm>
            <a:off x="5619751" y="1504950"/>
            <a:ext cx="3314700" cy="31622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 videos / images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7494222-FAA5-480C-9FD4-3535F8B6B47D}"/>
              </a:ext>
            </a:extLst>
          </p:cNvPr>
          <p:cNvSpPr/>
          <p:nvPr/>
        </p:nvSpPr>
        <p:spPr>
          <a:xfrm>
            <a:off x="6029325" y="5229225"/>
            <a:ext cx="2533650" cy="4572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Register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2CE7BA-8611-4EBC-94B2-ECF22A7C8116}"/>
              </a:ext>
            </a:extLst>
          </p:cNvPr>
          <p:cNvSpPr/>
          <p:nvPr/>
        </p:nvSpPr>
        <p:spPr>
          <a:xfrm>
            <a:off x="5619751" y="5953125"/>
            <a:ext cx="3314700" cy="5810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Contact Details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" name="Heart 1">
            <a:extLst>
              <a:ext uri="{FF2B5EF4-FFF2-40B4-BE49-F238E27FC236}">
                <a16:creationId xmlns:a16="http://schemas.microsoft.com/office/drawing/2014/main" id="{821A9D50-970E-4D6F-83DD-FD5BFAFB0366}"/>
              </a:ext>
            </a:extLst>
          </p:cNvPr>
          <p:cNvSpPr/>
          <p:nvPr/>
        </p:nvSpPr>
        <p:spPr>
          <a:xfrm>
            <a:off x="5791199" y="4362450"/>
            <a:ext cx="304800" cy="228600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417A372-DC06-4B1C-A2EE-E1D9991716ED}"/>
              </a:ext>
            </a:extLst>
          </p:cNvPr>
          <p:cNvSpPr/>
          <p:nvPr/>
        </p:nvSpPr>
        <p:spPr>
          <a:xfrm>
            <a:off x="6377329" y="4805829"/>
            <a:ext cx="142192" cy="141942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1FE889F-B04C-4C43-9855-AFBBDD4E6EC7}"/>
              </a:ext>
            </a:extLst>
          </p:cNvPr>
          <p:cNvSpPr/>
          <p:nvPr/>
        </p:nvSpPr>
        <p:spPr>
          <a:xfrm>
            <a:off x="6815479" y="4815354"/>
            <a:ext cx="142192" cy="141942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CA4E5D8-EE08-44EF-AA91-14548C95F8FC}"/>
              </a:ext>
            </a:extLst>
          </p:cNvPr>
          <p:cNvSpPr/>
          <p:nvPr/>
        </p:nvSpPr>
        <p:spPr>
          <a:xfrm>
            <a:off x="7257749" y="4800450"/>
            <a:ext cx="172052" cy="1717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D99ECCE-58C8-4AEA-A9DC-CBA5FB7A17BE}"/>
              </a:ext>
            </a:extLst>
          </p:cNvPr>
          <p:cNvSpPr/>
          <p:nvPr/>
        </p:nvSpPr>
        <p:spPr>
          <a:xfrm>
            <a:off x="7691779" y="4815354"/>
            <a:ext cx="142192" cy="141942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3B8F0B6-0A94-41B5-A712-8A6E6075DF44}"/>
              </a:ext>
            </a:extLst>
          </p:cNvPr>
          <p:cNvSpPr/>
          <p:nvPr/>
        </p:nvSpPr>
        <p:spPr>
          <a:xfrm>
            <a:off x="8091829" y="4815354"/>
            <a:ext cx="142192" cy="141942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937EB793-054D-4CDE-A6F4-76D1356B12A1}"/>
              </a:ext>
            </a:extLst>
          </p:cNvPr>
          <p:cNvSpPr/>
          <p:nvPr/>
        </p:nvSpPr>
        <p:spPr>
          <a:xfrm>
            <a:off x="6177304" y="4352925"/>
            <a:ext cx="304800" cy="22860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Arrow: Bent 3">
            <a:extLst>
              <a:ext uri="{FF2B5EF4-FFF2-40B4-BE49-F238E27FC236}">
                <a16:creationId xmlns:a16="http://schemas.microsoft.com/office/drawing/2014/main" id="{69EF96E5-2AEA-41A0-B649-449AAD8F0CD8}"/>
              </a:ext>
            </a:extLst>
          </p:cNvPr>
          <p:cNvSpPr/>
          <p:nvPr/>
        </p:nvSpPr>
        <p:spPr>
          <a:xfrm>
            <a:off x="6553200" y="4352925"/>
            <a:ext cx="304800" cy="2286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0" name="Flowchart: Terminator 9">
            <a:extLst>
              <a:ext uri="{FF2B5EF4-FFF2-40B4-BE49-F238E27FC236}">
                <a16:creationId xmlns:a16="http://schemas.microsoft.com/office/drawing/2014/main" id="{E1E04231-2CEE-4555-A008-3EE0EC1A0049}"/>
              </a:ext>
            </a:extLst>
          </p:cNvPr>
          <p:cNvSpPr/>
          <p:nvPr/>
        </p:nvSpPr>
        <p:spPr>
          <a:xfrm>
            <a:off x="7972425" y="1657350"/>
            <a:ext cx="819150" cy="390525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3/5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37635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940</TotalTime>
  <Words>10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Oxygen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Anirban Chakrabarty</dc:creator>
  <cp:lastModifiedBy>Anirban Chakrabarty</cp:lastModifiedBy>
  <cp:revision>5</cp:revision>
  <dcterms:created xsi:type="dcterms:W3CDTF">2023-04-24T10:12:59Z</dcterms:created>
  <dcterms:modified xsi:type="dcterms:W3CDTF">2023-04-28T18:19:04Z</dcterms:modified>
</cp:coreProperties>
</file>