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56" r:id="rId3"/>
    <p:sldId id="259" r:id="rId4"/>
    <p:sldId id="284" r:id="rId5"/>
    <p:sldId id="297" r:id="rId6"/>
    <p:sldId id="296" r:id="rId7"/>
    <p:sldId id="295" r:id="rId8"/>
    <p:sldId id="298" r:id="rId9"/>
    <p:sldId id="299" r:id="rId10"/>
    <p:sldId id="300" r:id="rId11"/>
    <p:sldId id="294" r:id="rId12"/>
    <p:sldId id="292" r:id="rId13"/>
    <p:sldId id="287" r:id="rId14"/>
    <p:sldId id="288" r:id="rId15"/>
    <p:sldId id="289" r:id="rId16"/>
    <p:sldId id="272" r:id="rId17"/>
    <p:sldId id="293" r:id="rId18"/>
    <p:sldId id="283" r:id="rId19"/>
    <p:sldId id="308" r:id="rId20"/>
    <p:sldId id="309" r:id="rId21"/>
    <p:sldId id="310" r:id="rId22"/>
    <p:sldId id="311" r:id="rId23"/>
    <p:sldId id="312" r:id="rId24"/>
    <p:sldId id="313" r:id="rId25"/>
    <p:sldId id="290" r:id="rId26"/>
    <p:sldId id="291" r:id="rId27"/>
    <p:sldId id="301" r:id="rId28"/>
    <p:sldId id="282" r:id="rId29"/>
    <p:sldId id="258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586384"/>
        <c:axId val="-206579312"/>
      </c:scatterChart>
      <c:valAx>
        <c:axId val="-20658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79312"/>
        <c:crosses val="autoZero"/>
        <c:crossBetween val="midCat"/>
      </c:valAx>
      <c:valAx>
        <c:axId val="-2065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86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362320"/>
        <c:axId val="-169368848"/>
      </c:scatterChart>
      <c:valAx>
        <c:axId val="-16936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8848"/>
        <c:crosses val="autoZero"/>
        <c:crossBetween val="midCat"/>
      </c:valAx>
      <c:valAx>
        <c:axId val="-16936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2320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366672"/>
        <c:axId val="-169361776"/>
      </c:scatterChart>
      <c:valAx>
        <c:axId val="-16936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1776"/>
        <c:crosses val="autoZero"/>
        <c:crossBetween val="midCat"/>
      </c:valAx>
      <c:valAx>
        <c:axId val="-16936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6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460528"/>
        <c:axId val="-96467056"/>
      </c:scatterChart>
      <c:valAx>
        <c:axId val="-9646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67056"/>
        <c:crosses val="autoZero"/>
        <c:crossBetween val="midCat"/>
      </c:valAx>
      <c:valAx>
        <c:axId val="-9646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60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457808"/>
        <c:axId val="-96468144"/>
      </c:scatterChart>
      <c:valAx>
        <c:axId val="-9645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68144"/>
        <c:crosses val="autoZero"/>
        <c:crossBetween val="midCat"/>
      </c:valAx>
      <c:valAx>
        <c:axId val="-9646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5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458352"/>
        <c:axId val="-96454544"/>
      </c:scatterChart>
      <c:valAx>
        <c:axId val="-9645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54544"/>
        <c:crosses val="autoZero"/>
        <c:crossBetween val="midCat"/>
      </c:valAx>
      <c:valAx>
        <c:axId val="-9645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5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466512"/>
        <c:axId val="-96454000"/>
      </c:scatterChart>
      <c:valAx>
        <c:axId val="-9646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54000"/>
        <c:crosses val="autoZero"/>
        <c:crossBetween val="midCat"/>
      </c:valAx>
      <c:valAx>
        <c:axId val="-9645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6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568208"/>
        <c:axId val="-115564944"/>
      </c:scatterChart>
      <c:valAx>
        <c:axId val="-11556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564944"/>
        <c:crosses val="autoZero"/>
        <c:crossBetween val="midCat"/>
      </c:valAx>
      <c:valAx>
        <c:axId val="-11556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568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554608"/>
        <c:axId val="-115563856"/>
      </c:scatterChart>
      <c:valAx>
        <c:axId val="-11555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563856"/>
        <c:crosses val="autoZero"/>
        <c:crossBetween val="midCat"/>
      </c:valAx>
      <c:valAx>
        <c:axId val="-1155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55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9443</TotalTime>
  <Words>2267</Words>
  <Application>Microsoft Office PowerPoint</Application>
  <PresentationFormat>On-screen Show (4:3)</PresentationFormat>
  <Paragraphs>626</Paragraphs>
  <Slides>28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278</cp:revision>
  <dcterms:created xsi:type="dcterms:W3CDTF">2020-10-08T12:19:25Z</dcterms:created>
  <dcterms:modified xsi:type="dcterms:W3CDTF">2021-02-23T07:05:36Z</dcterms:modified>
</cp:coreProperties>
</file>