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54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66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31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0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1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82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63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44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7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4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4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8301-5898-4F74-97BC-B109DB87A655}" type="datetimeFigureOut">
              <a:rPr lang="en-AU" smtClean="0"/>
              <a:t>16/05/2023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4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o smoking PNG transparent image download, size: 2400x2400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35" y="1337513"/>
            <a:ext cx="4522730" cy="45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14074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NO SMOKING</a:t>
            </a:r>
            <a:endParaRPr lang="en-US" sz="8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942539"/>
            <a:ext cx="966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</a:t>
            </a:r>
            <a:r>
              <a:rPr lang="en-US" sz="24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SMOKE FREE RULES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TOBACCO CONTROL ACT, GOVT OF INDIA</a:t>
            </a:r>
            <a:endParaRPr lang="en-US" sz="24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6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279250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NO</a:t>
            </a:r>
          </a:p>
          <a:p>
            <a:pPr algn="ctr"/>
            <a:r>
              <a:rPr lang="en-US" sz="72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CHEWING TOBACCO</a:t>
            </a:r>
          </a:p>
          <a:p>
            <a:pPr algn="ctr"/>
            <a:endParaRPr lang="en-US" sz="8800" b="1" dirty="0" smtClean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dirty="0">
                <a:solidFill>
                  <a:srgbClr val="FF0000"/>
                </a:solidFill>
                <a:latin typeface="Oxygen" panose="02000503000000000000" pitchFamily="2" charset="0"/>
              </a:rPr>
              <a:t>NO BETEL, </a:t>
            </a:r>
            <a:r>
              <a:rPr lang="en-US" sz="66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BETEL-NUT, </a:t>
            </a:r>
            <a:r>
              <a:rPr lang="en-US" sz="6600" b="1" dirty="0">
                <a:solidFill>
                  <a:srgbClr val="FF0000"/>
                </a:solidFill>
                <a:latin typeface="Oxygen" panose="02000503000000000000" pitchFamily="2" charset="0"/>
              </a:rPr>
              <a:t>CHEWING </a:t>
            </a:r>
            <a:r>
              <a:rPr lang="en-US" sz="66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GUM POLICY</a:t>
            </a:r>
            <a:endParaRPr lang="en-US" sz="6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1034754" y="2968248"/>
            <a:ext cx="878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</a:t>
            </a:r>
            <a:r>
              <a:rPr lang="en-US" sz="2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TOBACCO CONTROL ACT, GOVT OF INDIA</a:t>
            </a:r>
            <a:endParaRPr lang="en-US" sz="2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" y="2593540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14" y="1986559"/>
            <a:ext cx="666758" cy="1661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474131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474131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791161"/>
            <a:ext cx="799740" cy="394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2610818"/>
            <a:ext cx="799740" cy="394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3227" y="1979676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60779" y="2616913"/>
            <a:ext cx="799740" cy="394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66" y="163855"/>
            <a:ext cx="666758" cy="16618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0179" y="156972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57731" y="794209"/>
            <a:ext cx="799740" cy="3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-9" y="202784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CC00CC"/>
                </a:solidFill>
                <a:latin typeface="Oxygen" panose="02000503000000000000" pitchFamily="2" charset="0"/>
              </a:rPr>
              <a:t>DO NOT FLUSH SANITARY WASTE</a:t>
            </a:r>
            <a:endParaRPr lang="en-US" sz="8000" b="1" dirty="0">
              <a:solidFill>
                <a:srgbClr val="CC00CC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1" y="3428989"/>
            <a:ext cx="18" cy="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6" y="3581397"/>
            <a:ext cx="7" cy="6"/>
          </a:xfrm>
          <a:prstGeom prst="rect">
            <a:avLst/>
          </a:prstGeom>
        </p:spPr>
      </p:pic>
      <p:pic>
        <p:nvPicPr>
          <p:cNvPr id="2052" name="Picture 4" descr="Trash Logo Vector Art, Icons, and Graphics f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2" y="3359333"/>
            <a:ext cx="2718395" cy="27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22673" y="2774926"/>
            <a:ext cx="1068602" cy="116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61148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CC00CC"/>
                </a:solidFill>
                <a:latin typeface="Oxygen" panose="02000503000000000000" pitchFamily="2" charset="0"/>
              </a:rPr>
              <a:t>PLEASE USE THE BIN</a:t>
            </a:r>
            <a:endParaRPr lang="en-US" sz="7200" b="1" dirty="0">
              <a:solidFill>
                <a:srgbClr val="CC00CC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A4 Paper (210x297 mm)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2023-05-16T14:14:42Z</dcterms:created>
  <dcterms:modified xsi:type="dcterms:W3CDTF">2023-05-16T14:15:16Z</dcterms:modified>
</cp:coreProperties>
</file>